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132.png" ContentType="image/png"/>
  <Override PartName="/ppt/media/image131.png" ContentType="image/png"/>
  <Override PartName="/ppt/media/image130.png" ContentType="image/png"/>
  <Override PartName="/ppt/media/image128.png" ContentType="image/png"/>
  <Override PartName="/ppt/media/image127.png" ContentType="image/pn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image119.gif" ContentType="image/gif"/>
  <Override PartName="/ppt/media/image118.gif" ContentType="image/gif"/>
  <Override PartName="/ppt/media/image117.gif" ContentType="image/gif"/>
  <Override PartName="/ppt/media/image116.gif" ContentType="image/gif"/>
  <Override PartName="/ppt/media/image115.png" ContentType="image/png"/>
  <Override PartName="/ppt/media/image114.gif" ContentType="image/gif"/>
  <Override PartName="/ppt/media/image113.gif" ContentType="image/gif"/>
  <Override PartName="/ppt/media/image112.gif" ContentType="image/gif"/>
  <Override PartName="/ppt/media/image111.gif" ContentType="image/gif"/>
  <Override PartName="/ppt/media/image110.png" ContentType="image/png"/>
  <Override PartName="/ppt/media/image108.gif" ContentType="image/gif"/>
  <Override PartName="/ppt/media/image107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png" ContentType="image/png"/>
  <Override PartName="/ppt/media/image27.gif" ContentType="image/gif"/>
  <Override PartName="/ppt/media/image45.png" ContentType="image/png"/>
  <Override PartName="/ppt/media/image26.gif" ContentType="image/gif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109.png" ContentType="image/png"/>
  <Override PartName="/ppt/media/image40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29.png" ContentType="image/png"/>
  <Override PartName="/ppt/media/image25.png" ContentType="image/png"/>
  <Override PartName="/ppt/media/image24.png" ContentType="image/png"/>
  <Override PartName="/ppt/media/image22.jpeg" ContentType="image/jpeg"/>
  <Override PartName="/ppt/media/image39.png" ContentType="image/png"/>
  <Override PartName="/ppt/media/image4.png" ContentType="image/png"/>
  <Override PartName="/ppt/media/image54.png" ContentType="image/png"/>
  <Override PartName="/ppt/media/image10.png" ContentType="image/png"/>
  <Override PartName="/ppt/media/image69.png" ContentType="image/png"/>
  <Override PartName="/ppt/media/image38.png" ContentType="image/png"/>
  <Override PartName="/ppt/media/image3.png" ContentType="image/png"/>
  <Override PartName="/ppt/media/image53.png" ContentType="image/png"/>
  <Override PartName="/ppt/media/image37.png" ContentType="image/png"/>
  <Override PartName="/ppt/media/image2.png" ContentType="image/png"/>
  <Override PartName="/ppt/media/image52.png" ContentType="image/png"/>
  <Override PartName="/ppt/media/image36.png" ContentType="image/png"/>
  <Override PartName="/ppt/media/image1.png" ContentType="image/png"/>
  <Override PartName="/ppt/media/image51.png" ContentType="image/png"/>
  <Override PartName="/ppt/media/image56.png" ContentType="image/png"/>
  <Override PartName="/ppt/media/image21.png" ContentType="image/png"/>
  <Override PartName="/ppt/media/image7.gif" ContentType="image/gif"/>
  <Override PartName="/ppt/media/image11.png" ContentType="image/png"/>
  <Override PartName="/ppt/media/image8.gif" ContentType="image/gif"/>
  <Override PartName="/ppt/media/image12.png" ContentType="image/png"/>
  <Override PartName="/ppt/media/image9.gif" ContentType="image/gif"/>
  <Override PartName="/ppt/media/image13.png" ContentType="image/png"/>
  <Override PartName="/ppt/media/image14.png" ContentType="image/png"/>
  <Override PartName="/ppt/media/image70.gif" ContentType="image/gif"/>
  <Override PartName="/ppt/media/image23.jpeg" ContentType="image/jpeg"/>
  <Override PartName="/ppt/media/image15.png" ContentType="image/png"/>
  <Override PartName="/ppt/media/image71.gif" ContentType="image/gif"/>
  <Override PartName="/ppt/media/image16.png" ContentType="image/png"/>
  <Override PartName="/ppt/media/image72.gif" ContentType="image/gif"/>
  <Override PartName="/ppt/media/image6.png" ContentType="image/png"/>
  <Override PartName="/ppt/media/image91.png" ContentType="image/png"/>
  <Override PartName="/ppt/media/image28.gif" ContentType="image/gif"/>
  <Override PartName="/ppt/media/image47.png" ContentType="image/png"/>
  <Override PartName="/ppt/media/image17.png" ContentType="image/png"/>
  <Override PartName="/ppt/media/image73.gif" ContentType="image/gif"/>
  <Override PartName="/ppt/media/image92.png" ContentType="image/png"/>
  <Override PartName="/ppt/media/image18.png" ContentType="image/png"/>
  <Override PartName="/ppt/media/image74.gif" ContentType="image/gif"/>
  <Override PartName="/ppt/media/image93.png" ContentType="image/png"/>
  <Override PartName="/ppt/media/image19.png" ContentType="image/png"/>
  <Override PartName="/ppt/media/image75.gif" ContentType="image/gif"/>
  <Override PartName="/ppt/media/image30.gif" ContentType="image/gif"/>
  <Override PartName="/ppt/media/image94.png" ContentType="image/png"/>
  <Override PartName="/ppt/media/image50.png" ContentType="image/png"/>
  <Override PartName="/ppt/media/image90.png" ContentType="image/png"/>
  <Override PartName="/ppt/media/image5.png" ContentType="image/png"/>
  <Override PartName="/ppt/media/image55.png" ContentType="image/png"/>
  <Override PartName="/ppt/media/image20.png" ContentType="image/png"/>
  <Override PartName="/ppt/media/image48.png" ContentType="image/png"/>
  <Override PartName="/ppt/media/image49.png" ContentType="image/png"/>
  <Override PartName="/ppt/media/image57.png" ContentType="image/png"/>
  <Override PartName="/ppt/media/image58.png" ContentType="image/png"/>
  <Override PartName="/ppt/media/image59.png" ContentType="image/png"/>
  <Override PartName="/ppt/media/image12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gif" ContentType="image/gif"/>
  <Override PartName="/ppt/media/image83.png" ContentType="image/png"/>
  <Override PartName="/ppt/media/image65.gif" ContentType="image/gif"/>
  <Override PartName="/ppt/media/image84.png" ContentType="image/png"/>
  <Override PartName="/ppt/media/image66.gif" ContentType="image/gif"/>
  <Override PartName="/ppt/media/image85.png" ContentType="image/png"/>
  <Override PartName="/ppt/media/image67.gif" ContentType="image/gif"/>
  <Override PartName="/ppt/media/image86.png" ContentType="image/png"/>
  <Override PartName="/ppt/media/image68.png" ContentType="image/png"/>
  <Override PartName="/ppt/media/image76.gif" ContentType="image/gif"/>
  <Override PartName="/ppt/media/image100.png" ContentType="image/png"/>
  <Override PartName="/ppt/media/image31.gif" ContentType="image/gif"/>
  <Override PartName="/ppt/media/image95.png" ContentType="image/png"/>
  <Override PartName="/ppt/media/image77.gif" ContentType="image/gif"/>
  <Override PartName="/ppt/media/image101.png" ContentType="image/png"/>
  <Override PartName="/ppt/media/image96.png" ContentType="image/png"/>
  <Override PartName="/ppt/media/image78.gif" ContentType="image/gif"/>
  <Override PartName="/ppt/media/image79.gif" ContentType="image/gif"/>
  <Override PartName="/ppt/media/image80.png" ContentType="image/png"/>
  <Override PartName="/ppt/media/image81.png" ContentType="image/png"/>
  <Override PartName="/ppt/media/image82.png" ContentType="image/png"/>
  <Override PartName="/ppt/media/image87.png" ContentType="image/png"/>
  <Override PartName="/ppt/media/image88.png" ContentType="image/png"/>
  <Override PartName="/ppt/media/image89.png" ContentType="image/png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r"/>
            <a:fld id="{ED2BC17D-97CC-4DBE-9BF6-6106B759CEC9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://www.3-porosenka.ru/off-line/catalogue/3298/s-14337.jpg" TargetMode="External"/><Relationship Id="rId2" Type="http://schemas.openxmlformats.org/officeDocument/2006/relationships/hyperlink" Target="http://www.3-porosenka.ru/off-line/catalogue/3298/s-14337.jpg" TargetMode="External"/><Relationship Id="rId3" Type="http://schemas.openxmlformats.org/officeDocument/2006/relationships/hyperlink" Target="http://www.3-porosenka.ru/off-line/catalogue/3298/s-14337.jpg" TargetMode="External"/><Relationship Id="rId4" Type="http://schemas.openxmlformats.org/officeDocument/2006/relationships/hyperlink" Target="http://www.3-porosenka.ru/off-line/catalogue/3298/s-14337.jpg" TargetMode="External"/><Relationship Id="rId5" Type="http://schemas.openxmlformats.org/officeDocument/2006/relationships/hyperlink" Target="http://www.3-porosenka.ru/off-line/catalogue/3298/s-14337.jpg" TargetMode="External"/><Relationship Id="rId6" Type="http://schemas.openxmlformats.org/officeDocument/2006/relationships/hyperlink" Target="http://www.3-porosenka.ru/off-line/catalogue/3298/s-14337.jpg" TargetMode="External"/><Relationship Id="rId7" Type="http://schemas.openxmlformats.org/officeDocument/2006/relationships/hyperlink" Target="http://www.rosfoto.ru/photos/big/0079000/079513_337.jpg" TargetMode="External"/><Relationship Id="rId8" Type="http://schemas.openxmlformats.org/officeDocument/2006/relationships/hyperlink" Target="http://www.rosfoto.ru/photos/big/0079000/079513_337.jpg" TargetMode="External"/><Relationship Id="rId9" Type="http://schemas.openxmlformats.org/officeDocument/2006/relationships/hyperlink" Target="http://www.rosfoto.ru/photos/big/0079000/079513_337.jpg" TargetMode="External"/><Relationship Id="rId10" Type="http://schemas.openxmlformats.org/officeDocument/2006/relationships/hyperlink" Target="http://www.rosfoto.ru/photos/big/0079000/079513_337.jpg" TargetMode="External"/><Relationship Id="rId11" Type="http://schemas.openxmlformats.org/officeDocument/2006/relationships/hyperlink" Target="http://www.rosfoto.ru/photos/big/0079000/079513_337.jpg" TargetMode="External"/><Relationship Id="rId12" Type="http://schemas.openxmlformats.org/officeDocument/2006/relationships/hyperlink" Target="http://www.rosfoto.ru/photos/big/0079000/079513_337.jpg" TargetMode="External"/><Relationship Id="rId13" Type="http://schemas.openxmlformats.org/officeDocument/2006/relationships/hyperlink" Target="http://www.rosfoto.ru/photos/big/0079000/079513_337.jpg" TargetMode="External"/><Relationship Id="rId14" Type="http://schemas.openxmlformats.org/officeDocument/2006/relationships/hyperlink" Target="http://www.rosfoto.ru/photos/big/0079000/079513_337.jpg" TargetMode="External"/><Relationship Id="rId15" Type="http://schemas.openxmlformats.org/officeDocument/2006/relationships/hyperlink" Target="http://zverushka.org.ua/images/Trixie/Dog_Trixie_31101.jpg" TargetMode="External"/><Relationship Id="rId16" Type="http://schemas.openxmlformats.org/officeDocument/2006/relationships/hyperlink" Target="http://zverushka.org.ua/images/Trixie/Dog_Trixie_31101.jpg" TargetMode="External"/><Relationship Id="rId17" Type="http://schemas.openxmlformats.org/officeDocument/2006/relationships/hyperlink" Target="http://zverushka.org.ua/images/Trixie/Dog_Trixie_31101.jpg" TargetMode="External"/><Relationship Id="rId18" Type="http://schemas.openxmlformats.org/officeDocument/2006/relationships/hyperlink" Target="http://zverushka.org.ua/images/Trixie/Dog_Trixie_31101.jpg" TargetMode="External"/><Relationship Id="rId19" Type="http://schemas.openxmlformats.org/officeDocument/2006/relationships/hyperlink" Target="http://zverushka.org.ua/images/Trixie/Dog_Trixie_31101.jpg" TargetMode="External"/><Relationship Id="rId20" Type="http://schemas.openxmlformats.org/officeDocument/2006/relationships/hyperlink" Target="http://zverushka.org.ua/images/Trixie/Dog_Trixie_31101.jpg" TargetMode="External"/><Relationship Id="rId21" Type="http://schemas.openxmlformats.org/officeDocument/2006/relationships/hyperlink" Target="http://zverushka.org.ua/images/Trixie/Dog_Trixie_31101.jpg" TargetMode="External"/><Relationship Id="rId22" Type="http://schemas.openxmlformats.org/officeDocument/2006/relationships/hyperlink" Target="http://zverushka.org.ua/images/Trixie/Dog_Trixie_31101.jpg" TargetMode="External"/><Relationship Id="rId23" Type="http://schemas.openxmlformats.org/officeDocument/2006/relationships/hyperlink" Target="http://foto-sobaki.narod.ru/images/foto-sobaki.narod.ru3311.jpg" TargetMode="External"/><Relationship Id="rId24" Type="http://schemas.openxmlformats.org/officeDocument/2006/relationships/hyperlink" Target="http://foto-sobaki.narod.ru/images/foto-sobaki.narod.ru3311.jpg" TargetMode="External"/><Relationship Id="rId25" Type="http://schemas.openxmlformats.org/officeDocument/2006/relationships/hyperlink" Target="http://foto-sobaki.narod.ru/images/foto-sobaki.narod.ru3311.jpg" TargetMode="External"/><Relationship Id="rId26" Type="http://schemas.openxmlformats.org/officeDocument/2006/relationships/hyperlink" Target="http://foto-sobaki.narod.ru/images/foto-sobaki.narod.ru3311.jpg" TargetMode="External"/><Relationship Id="rId27" Type="http://schemas.openxmlformats.org/officeDocument/2006/relationships/hyperlink" Target="http://foto-sobaki.narod.ru/images/foto-sobaki.narod.ru3311.jpg" TargetMode="External"/><Relationship Id="rId28" Type="http://schemas.openxmlformats.org/officeDocument/2006/relationships/hyperlink" Target="http://foto-sobaki.narod.ru/images/foto-sobaki.narod.ru3311.jpg" TargetMode="External"/><Relationship Id="rId29" Type="http://schemas.openxmlformats.org/officeDocument/2006/relationships/hyperlink" Target="http://www.ecosystema.ru/08nature/amf/33.jpg" TargetMode="External"/><Relationship Id="rId30" Type="http://schemas.openxmlformats.org/officeDocument/2006/relationships/hyperlink" Target="http://www.ecosystema.ru/08nature/amf/33.jpg" TargetMode="External"/><Relationship Id="rId31" Type="http://schemas.openxmlformats.org/officeDocument/2006/relationships/hyperlink" Target="http://www.ecosystema.ru/08nature/amf/33.jpg" TargetMode="External"/><Relationship Id="rId32" Type="http://schemas.openxmlformats.org/officeDocument/2006/relationships/hyperlink" Target="http://www.ecosystema.ru/08nature/amf/33.jpg" TargetMode="External"/><Relationship Id="rId33" Type="http://schemas.openxmlformats.org/officeDocument/2006/relationships/hyperlink" Target="http://www.ecosystema.ru/08nature/amf/33.jpg" TargetMode="External"/><Relationship Id="rId34" Type="http://schemas.openxmlformats.org/officeDocument/2006/relationships/hyperlink" Target="http://www.ecosystema.ru/08nature/amf/33.jpg" TargetMode="External"/><Relationship Id="rId35" Type="http://schemas.openxmlformats.org/officeDocument/2006/relationships/hyperlink" Target="http://kakadu.509.com1.ru:8018/WWW/fotogal/clip/baboch/2.jpg" TargetMode="External"/><Relationship Id="rId36" Type="http://schemas.openxmlformats.org/officeDocument/2006/relationships/hyperlink" Target="http://kakadu.509.com1.ru:8018/WWW/fotogal/clip/baboch/2.jpg" TargetMode="External"/><Relationship Id="rId37" Type="http://schemas.openxmlformats.org/officeDocument/2006/relationships/hyperlink" Target="http://kakadu.509.com1.ru:8018/WWW/fotogal/clip/baboch/2.jpg" TargetMode="External"/><Relationship Id="rId38" Type="http://schemas.openxmlformats.org/officeDocument/2006/relationships/hyperlink" Target="http://kakadu.509.com1.ru:8018/WWW/fotogal/clip/baboch/2.jpg" TargetMode="External"/><Relationship Id="rId39" Type="http://schemas.openxmlformats.org/officeDocument/2006/relationships/hyperlink" Target="http://kakadu.509.com1.ru:8018/WWW/fotogal/clip/baboch/2.jpg" TargetMode="External"/><Relationship Id="rId40" Type="http://schemas.openxmlformats.org/officeDocument/2006/relationships/hyperlink" Target="http://kakadu.509.com1.ru:8018/WWW/fotogal/clip/baboch/2.jpg" TargetMode="External"/><Relationship Id="rId41" Type="http://schemas.openxmlformats.org/officeDocument/2006/relationships/hyperlink" Target="http://kakadu.509.com1.ru:8018/WWW/fotogal/clip/baboch/2.jpg" TargetMode="External"/><Relationship Id="rId42" Type="http://schemas.openxmlformats.org/officeDocument/2006/relationships/hyperlink" Target="http://kakadu.509.com1.ru:8018/WWW/fotogal/clip/baboch/2.jpg" TargetMode="External"/><Relationship Id="rId43" Type="http://schemas.openxmlformats.org/officeDocument/2006/relationships/hyperlink" Target="http://kakadu.509.com1.ru:8018/WWW/fotogal/clip/baboch/5.jpg" TargetMode="External"/><Relationship Id="rId44" Type="http://schemas.openxmlformats.org/officeDocument/2006/relationships/hyperlink" Target="http://kakadu.509.com1.ru:8018/WWW/fotogal/clip/baboch/5.jpg" TargetMode="External"/><Relationship Id="rId45" Type="http://schemas.openxmlformats.org/officeDocument/2006/relationships/hyperlink" Target="http://kakadu.509.com1.ru:8018/WWW/fotogal/clip/baboch/5.jpg" TargetMode="External"/><Relationship Id="rId46" Type="http://schemas.openxmlformats.org/officeDocument/2006/relationships/hyperlink" Target="http://kakadu.509.com1.ru:8018/WWW/fotogal/clip/baboch/5.jpg" TargetMode="External"/><Relationship Id="rId47" Type="http://schemas.openxmlformats.org/officeDocument/2006/relationships/hyperlink" Target="http://kakadu.509.com1.ru:8018/WWW/fotogal/clip/baboch/5.jpg" TargetMode="External"/><Relationship Id="rId48" Type="http://schemas.openxmlformats.org/officeDocument/2006/relationships/hyperlink" Target="http://kakadu.509.com1.ru:8018/WWW/fotogal/clip/baboch/5.jpg" TargetMode="External"/><Relationship Id="rId49" Type="http://schemas.openxmlformats.org/officeDocument/2006/relationships/hyperlink" Target="http://kakadu.509.com1.ru:8018/WWW/fotogal/clip/baboch/5.jpg" TargetMode="External"/><Relationship Id="rId50" Type="http://schemas.openxmlformats.org/officeDocument/2006/relationships/hyperlink" Target="http://kakadu.509.com1.ru:8018/WWW/fotogal/clip/baboch/5.jpg" TargetMode="External"/><Relationship Id="rId51" Type="http://schemas.openxmlformats.org/officeDocument/2006/relationships/hyperlink" Target="http://0lik.ru/uploads/posts/2007-12/1198423906_0lik.ru_prew.jpg" TargetMode="External"/><Relationship Id="rId52" Type="http://schemas.openxmlformats.org/officeDocument/2006/relationships/hyperlink" Target="http://0lik.ru/uploads/posts/2007-12/1198423906_0lik.ru_prew.jpg" TargetMode="External"/><Relationship Id="rId53" Type="http://schemas.openxmlformats.org/officeDocument/2006/relationships/hyperlink" Target="http://0lik.ru/uploads/posts/2007-12/1198423906_0lik.ru_prew.jpg" TargetMode="External"/><Relationship Id="rId54" Type="http://schemas.openxmlformats.org/officeDocument/2006/relationships/hyperlink" Target="http://0lik.ru/uploads/posts/2007-12/1198423906_0lik.ru_prew.jpg" TargetMode="External"/><Relationship Id="rId55" Type="http://schemas.openxmlformats.org/officeDocument/2006/relationships/hyperlink" Target="http://0lik.ru/uploads/posts/2007-12/1198423906_0lik.ru_prew.jpg" TargetMode="External"/><Relationship Id="rId56" Type="http://schemas.openxmlformats.org/officeDocument/2006/relationships/hyperlink" Target="http://0lik.ru/uploads/posts/2007-12/1198423906_0lik.ru_prew.jpg" TargetMode="External"/><Relationship Id="rId57" Type="http://schemas.openxmlformats.org/officeDocument/2006/relationships/hyperlink" Target="http://www.sumka.su/products_pictures/varezki2_resize.JPG" TargetMode="External"/><Relationship Id="rId58" Type="http://schemas.openxmlformats.org/officeDocument/2006/relationships/hyperlink" Target="http://www.sumka.su/products_pictures/varezki2_resize.JPG" TargetMode="External"/><Relationship Id="rId59" Type="http://schemas.openxmlformats.org/officeDocument/2006/relationships/hyperlink" Target="http://www.sumka.su/products_pictures/varezki2_resize.JPG" TargetMode="External"/><Relationship Id="rId60" Type="http://schemas.openxmlformats.org/officeDocument/2006/relationships/hyperlink" Target="http://www.sumka.su/products_pictures/varezki2_resize.JPG" TargetMode="External"/><Relationship Id="rId61" Type="http://schemas.openxmlformats.org/officeDocument/2006/relationships/hyperlink" Target="http://www.sumka.su/products_pictures/varezki2_resize.JPG" TargetMode="External"/><Relationship Id="rId62" Type="http://schemas.openxmlformats.org/officeDocument/2006/relationships/hyperlink" Target="http://www.sumka.su/products_pictures/varezki2_resize.JPG" TargetMode="External"/><Relationship Id="rId63" Type="http://schemas.openxmlformats.org/officeDocument/2006/relationships/hyperlink" Target="http://planetarium-kharkov.org/files/pictures/05_moon_meteorit_alh-81005.jpg" TargetMode="External"/><Relationship Id="rId64" Type="http://schemas.openxmlformats.org/officeDocument/2006/relationships/hyperlink" Target="http://planetarium-kharkov.org/files/pictures/05_moon_meteorit_alh-81005.jpg" TargetMode="External"/><Relationship Id="rId65" Type="http://schemas.openxmlformats.org/officeDocument/2006/relationships/hyperlink" Target="http://planetarium-kharkov.org/files/pictures/05_moon_meteorit_alh-81005.jpg" TargetMode="External"/><Relationship Id="rId66" Type="http://schemas.openxmlformats.org/officeDocument/2006/relationships/hyperlink" Target="http://planetarium-kharkov.org/files/pictures/05_moon_meteorit_alh-81005.jpg" TargetMode="External"/><Relationship Id="rId67" Type="http://schemas.openxmlformats.org/officeDocument/2006/relationships/hyperlink" Target="http://planetarium-kharkov.org/files/pictures/05_moon_meteorit_alh-81005.jpg" TargetMode="External"/><Relationship Id="rId68" Type="http://schemas.openxmlformats.org/officeDocument/2006/relationships/hyperlink" Target="http://planetarium-kharkov.org/files/pictures/05_moon_meteorit_alh-81005.jpg" TargetMode="External"/><Relationship Id="rId69" Type="http://schemas.openxmlformats.org/officeDocument/2006/relationships/hyperlink" Target="http://planetarium-kharkov.org/files/pictures/05_moon_meteorit_alh-81005.jpg" TargetMode="External"/><Relationship Id="rId70" Type="http://schemas.openxmlformats.org/officeDocument/2006/relationships/hyperlink" Target="http://planetarium-kharkov.org/files/pictures/05_moon_meteorit_alh-81005.jpg" TargetMode="External"/><Relationship Id="rId71" Type="http://schemas.openxmlformats.org/officeDocument/2006/relationships/hyperlink" Target="http://www.gifpark.ru/COSM" TargetMode="External"/><Relationship Id="rId72" Type="http://schemas.openxmlformats.org/officeDocument/2006/relationships/hyperlink" Target="http://www.gifpark.ru/COSM" TargetMode="External"/><Relationship Id="rId73" Type="http://schemas.openxmlformats.org/officeDocument/2006/relationships/hyperlink" Target="http://www.gifpark.ru/COSM" TargetMode="External"/><Relationship Id="rId74" Type="http://schemas.openxmlformats.org/officeDocument/2006/relationships/hyperlink" Target="http://www.gifpark.ru/COSM" TargetMode="External"/><Relationship Id="rId75" Type="http://schemas.openxmlformats.org/officeDocument/2006/relationships/hyperlink" Target="http://www.doraokna.ru/img/3.jpg" TargetMode="External"/><Relationship Id="rId76" Type="http://schemas.openxmlformats.org/officeDocument/2006/relationships/hyperlink" Target="http://www.doraokna.ru/img/3.jpg" TargetMode="External"/><Relationship Id="rId77" Type="http://schemas.openxmlformats.org/officeDocument/2006/relationships/hyperlink" Target="http://www.doraokna.ru/img/3.jpg" TargetMode="External"/><Relationship Id="rId78" Type="http://schemas.openxmlformats.org/officeDocument/2006/relationships/hyperlink" Target="http://www.doraokna.ru/img/3.jpg" TargetMode="External"/><Relationship Id="rId79" Type="http://schemas.openxmlformats.org/officeDocument/2006/relationships/hyperlink" Target="http://www.doraokna.ru/img/3.jpg" TargetMode="External"/><Relationship Id="rId80" Type="http://schemas.openxmlformats.org/officeDocument/2006/relationships/hyperlink" Target="http://www.doraokna.ru/img/3.jpg" TargetMode="External"/><Relationship Id="rId81" Type="http://schemas.openxmlformats.org/officeDocument/2006/relationships/hyperlink" Target="http://www.elephant.ru/images/toys/200/26358.jpg" TargetMode="External"/><Relationship Id="rId82" Type="http://schemas.openxmlformats.org/officeDocument/2006/relationships/hyperlink" Target="http://www.elephant.ru/images/toys/200/26358.jpg" TargetMode="External"/><Relationship Id="rId83" Type="http://schemas.openxmlformats.org/officeDocument/2006/relationships/hyperlink" Target="http://www.elephant.ru/images/toys/200/26358.jpg" TargetMode="External"/><Relationship Id="rId84" Type="http://schemas.openxmlformats.org/officeDocument/2006/relationships/hyperlink" Target="http://www.elephant.ru/images/toys/200/26358.jpg" TargetMode="External"/><Relationship Id="rId85" Type="http://schemas.openxmlformats.org/officeDocument/2006/relationships/hyperlink" Target="http://www.elephant.ru/images/toys/200/26358.jpg" TargetMode="External"/><Relationship Id="rId86" Type="http://schemas.openxmlformats.org/officeDocument/2006/relationships/hyperlink" Target="http://www.elephant.ru/images/toys/200/26358.jpg" TargetMode="External"/><Relationship Id="rId87" Type="http://schemas.openxmlformats.org/officeDocument/2006/relationships/hyperlink" Target="http://www.elephant.ru/images/toys/200/26358.jpg" TargetMode="External"/><Relationship Id="rId88" Type="http://schemas.openxmlformats.org/officeDocument/2006/relationships/hyperlink" Target="http://www.elephant.ru/images/toys/200/26358.jpg" TargetMode="External"/><Relationship Id="rId89" Type="http://schemas.openxmlformats.org/officeDocument/2006/relationships/hyperlink" Target="http://p-userpic.livejournal.com/81599993/12677046" TargetMode="External"/><Relationship Id="rId90" Type="http://schemas.openxmlformats.org/officeDocument/2006/relationships/hyperlink" Target="http://p-userpic.livejournal.com/81599993/12677046" TargetMode="External"/><Relationship Id="rId91" Type="http://schemas.openxmlformats.org/officeDocument/2006/relationships/hyperlink" Target="http://p-userpic.livejournal.com/81599993/12677046" TargetMode="External"/><Relationship Id="rId92" Type="http://schemas.openxmlformats.org/officeDocument/2006/relationships/hyperlink" Target="http://p-userpic.livejournal.com/81599993/12677046" TargetMode="External"/><Relationship Id="rId93" Type="http://schemas.openxmlformats.org/officeDocument/2006/relationships/hyperlink" Target="http://www.moyaradost.ru/uploads/posts/1206553355_trjam.jpg" TargetMode="External"/><Relationship Id="rId94" Type="http://schemas.openxmlformats.org/officeDocument/2006/relationships/hyperlink" Target="http://www.moyaradost.ru/uploads/posts/1206553355_trjam.jpg" TargetMode="External"/><Relationship Id="rId95" Type="http://schemas.openxmlformats.org/officeDocument/2006/relationships/hyperlink" Target="http://www.moyaradost.ru/uploads/posts/1206553355_trjam.jpg" TargetMode="External"/><Relationship Id="rId96" Type="http://schemas.openxmlformats.org/officeDocument/2006/relationships/hyperlink" Target="http://www.moyaradost.ru/uploads/posts/1206553355_trjam.jpg" TargetMode="External"/><Relationship Id="rId97" Type="http://schemas.openxmlformats.org/officeDocument/2006/relationships/hyperlink" Target="http://www.moyaradost.ru/uploads/posts/1206553355_trjam.jpg" TargetMode="External"/><Relationship Id="rId98" Type="http://schemas.openxmlformats.org/officeDocument/2006/relationships/hyperlink" Target="http://www.moyaradost.ru/uploads/posts/1206553355_trjam.jpg" TargetMode="External"/><Relationship Id="rId99" Type="http://schemas.openxmlformats.org/officeDocument/2006/relationships/hyperlink" Target="http://www.moyaradost.ru/uploads/posts/1206553355_trjam.jpg" TargetMode="External"/><Relationship Id="rId100" Type="http://schemas.openxmlformats.org/officeDocument/2006/relationships/hyperlink" Target="http://www.moyaradost.ru/uploads/posts/1206553355_trjam.jpg" TargetMode="External"/><Relationship Id="rId101" Type="http://schemas.openxmlformats.org/officeDocument/2006/relationships/hyperlink" Target="http://spb.hh.ru/file/718217.gif" TargetMode="External"/><Relationship Id="rId102" Type="http://schemas.openxmlformats.org/officeDocument/2006/relationships/hyperlink" Target="http://spb.hh.ru/file/718217.gif" TargetMode="External"/><Relationship Id="rId103" Type="http://schemas.openxmlformats.org/officeDocument/2006/relationships/hyperlink" Target="http://spb.hh.ru/file/718217.gif" TargetMode="External"/><Relationship Id="rId104" Type="http://schemas.openxmlformats.org/officeDocument/2006/relationships/hyperlink" Target="http://spb.hh.ru/file/718217.gif" TargetMode="External"/><Relationship Id="rId105" Type="http://schemas.openxmlformats.org/officeDocument/2006/relationships/hyperlink" Target="http://spb.hh.ru/file/718217.gif" TargetMode="External"/><Relationship Id="rId106" Type="http://schemas.openxmlformats.org/officeDocument/2006/relationships/hyperlink" Target="http://spb.hh.ru/file/718217.gif" TargetMode="External"/><Relationship Id="rId107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gif"/><Relationship Id="rId6" Type="http://schemas.openxmlformats.org/officeDocument/2006/relationships/image" Target="../media/image8.gif"/><Relationship Id="rId7" Type="http://schemas.openxmlformats.org/officeDocument/2006/relationships/image" Target="../media/image9.gif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gif"/><Relationship Id="rId11" Type="http://schemas.openxmlformats.org/officeDocument/2006/relationships/image" Target="../media/image27.gif"/><Relationship Id="rId12" Type="http://schemas.openxmlformats.org/officeDocument/2006/relationships/image" Target="../media/image28.gif"/><Relationship Id="rId13" Type="http://schemas.openxmlformats.org/officeDocument/2006/relationships/image" Target="../media/image29.png"/><Relationship Id="rId14" Type="http://schemas.openxmlformats.org/officeDocument/2006/relationships/image" Target="../media/image30.gif"/><Relationship Id="rId15" Type="http://schemas.openxmlformats.org/officeDocument/2006/relationships/image" Target="../media/image31.gif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7" Type="http://schemas.openxmlformats.org/officeDocument/2006/relationships/image" Target="../media/image50.png"/><Relationship Id="rId18" Type="http://schemas.openxmlformats.org/officeDocument/2006/relationships/image" Target="../media/image51.png"/><Relationship Id="rId19" Type="http://schemas.openxmlformats.org/officeDocument/2006/relationships/image" Target="../media/image52.png"/><Relationship Id="rId20" Type="http://schemas.openxmlformats.org/officeDocument/2006/relationships/image" Target="../media/image53.png"/><Relationship Id="rId21" Type="http://schemas.openxmlformats.org/officeDocument/2006/relationships/image" Target="../media/image54.png"/><Relationship Id="rId22" Type="http://schemas.openxmlformats.org/officeDocument/2006/relationships/image" Target="../media/image55.png"/><Relationship Id="rId23" Type="http://schemas.openxmlformats.org/officeDocument/2006/relationships/image" Target="../media/image56.png"/><Relationship Id="rId24" Type="http://schemas.openxmlformats.org/officeDocument/2006/relationships/image" Target="../media/image57.png"/><Relationship Id="rId25" Type="http://schemas.openxmlformats.org/officeDocument/2006/relationships/image" Target="../media/image58.png"/><Relationship Id="rId2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4.gif"/><Relationship Id="rId2" Type="http://schemas.openxmlformats.org/officeDocument/2006/relationships/image" Target="../media/image65.gif"/><Relationship Id="rId3" Type="http://schemas.openxmlformats.org/officeDocument/2006/relationships/image" Target="../media/image66.gif"/><Relationship Id="rId4" Type="http://schemas.openxmlformats.org/officeDocument/2006/relationships/image" Target="../media/image67.gif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gif"/><Relationship Id="rId8" Type="http://schemas.openxmlformats.org/officeDocument/2006/relationships/image" Target="../media/image71.gif"/><Relationship Id="rId9" Type="http://schemas.openxmlformats.org/officeDocument/2006/relationships/image" Target="../media/image72.gif"/><Relationship Id="rId10" Type="http://schemas.openxmlformats.org/officeDocument/2006/relationships/image" Target="../media/image73.gif"/><Relationship Id="rId11" Type="http://schemas.openxmlformats.org/officeDocument/2006/relationships/image" Target="../media/image74.gif"/><Relationship Id="rId12" Type="http://schemas.openxmlformats.org/officeDocument/2006/relationships/image" Target="../media/image75.gif"/><Relationship Id="rId13" Type="http://schemas.openxmlformats.org/officeDocument/2006/relationships/image" Target="../media/image76.gif"/><Relationship Id="rId14" Type="http://schemas.openxmlformats.org/officeDocument/2006/relationships/image" Target="../media/image77.gif"/><Relationship Id="rId15" Type="http://schemas.openxmlformats.org/officeDocument/2006/relationships/image" Target="../media/image78.gif"/><Relationship Id="rId16" Type="http://schemas.openxmlformats.org/officeDocument/2006/relationships/image" Target="../media/image79.gif"/><Relationship Id="rId17" Type="http://schemas.openxmlformats.org/officeDocument/2006/relationships/image" Target="../media/image80.png"/><Relationship Id="rId18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png"/><Relationship Id="rId14" Type="http://schemas.openxmlformats.org/officeDocument/2006/relationships/image" Target="../media/image94.png"/><Relationship Id="rId15" Type="http://schemas.openxmlformats.org/officeDocument/2006/relationships/image" Target="../media/image95.png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png"/><Relationship Id="rId19" Type="http://schemas.openxmlformats.org/officeDocument/2006/relationships/image" Target="../media/image99.png"/><Relationship Id="rId20" Type="http://schemas.openxmlformats.org/officeDocument/2006/relationships/image" Target="../media/image100.png"/><Relationship Id="rId21" Type="http://schemas.openxmlformats.org/officeDocument/2006/relationships/image" Target="../media/image101.png"/><Relationship Id="rId22" Type="http://schemas.openxmlformats.org/officeDocument/2006/relationships/image" Target="../media/image102.png"/><Relationship Id="rId23" Type="http://schemas.openxmlformats.org/officeDocument/2006/relationships/image" Target="../media/image103.png"/><Relationship Id="rId24" Type="http://schemas.openxmlformats.org/officeDocument/2006/relationships/image" Target="../media/image104.png"/><Relationship Id="rId25" Type="http://schemas.openxmlformats.org/officeDocument/2006/relationships/image" Target="../media/image105.png"/><Relationship Id="rId2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gif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gif"/><Relationship Id="rId7" Type="http://schemas.openxmlformats.org/officeDocument/2006/relationships/image" Target="../media/image112.gif"/><Relationship Id="rId8" Type="http://schemas.openxmlformats.org/officeDocument/2006/relationships/image" Target="../media/image113.gif"/><Relationship Id="rId9" Type="http://schemas.openxmlformats.org/officeDocument/2006/relationships/image" Target="../media/image114.gif"/><Relationship Id="rId10" Type="http://schemas.openxmlformats.org/officeDocument/2006/relationships/image" Target="../media/image115.png"/><Relationship Id="rId11" Type="http://schemas.openxmlformats.org/officeDocument/2006/relationships/image" Target="../media/image116.gif"/><Relationship Id="rId12" Type="http://schemas.openxmlformats.org/officeDocument/2006/relationships/image" Target="../media/image117.gif"/><Relationship Id="rId13" Type="http://schemas.openxmlformats.org/officeDocument/2006/relationships/image" Target="../media/image118.gif"/><Relationship Id="rId14" Type="http://schemas.openxmlformats.org/officeDocument/2006/relationships/image" Target="../media/image119.gif"/><Relationship Id="rId1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1" Type="http://schemas.openxmlformats.org/officeDocument/2006/relationships/image" Target="../media/image130.png"/><Relationship Id="rId12" Type="http://schemas.openxmlformats.org/officeDocument/2006/relationships/image" Target="../media/image131.png"/><Relationship Id="rId13" Type="http://schemas.openxmlformats.org/officeDocument/2006/relationships/image" Target="../media/image132.png"/><Relationship Id="rId1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rcRect l="2112" t="6056" r="8131" b="19735"/>
          <a:stretch/>
        </p:blipFill>
        <p:spPr>
          <a:xfrm flipH="1" rot="682800">
            <a:off x="6011640" y="2637000"/>
            <a:ext cx="2808000" cy="143604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684360" y="5084640"/>
            <a:ext cx="7921440" cy="1191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1" i="1" lang="en-US" sz="1800" spc="-1" strike="noStrike">
                <a:solidFill>
                  <a:srgbClr val="333399"/>
                </a:solidFill>
                <a:latin typeface="Arial"/>
              </a:rPr>
              <a:t>Галкина Инна Анатольевна, учитель начальных классов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1" i="1" lang="en-US" sz="1800" spc="-1" strike="noStrike">
                <a:solidFill>
                  <a:srgbClr val="333399"/>
                </a:solidFill>
                <a:latin typeface="Arial"/>
              </a:rPr>
              <a:t>МОУ «Водоватовская СОШ» Арзамасского района,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1" i="1" lang="en-US" sz="1800" spc="-1" strike="noStrike">
                <a:solidFill>
                  <a:srgbClr val="333399"/>
                </a:solidFill>
                <a:latin typeface="Arial"/>
              </a:rPr>
              <a:t>Нижегородской области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611280" y="1628640"/>
            <a:ext cx="7993080" cy="2621160"/>
          </a:xfrm>
          <a:custGeom>
            <a:avLst/>
            <a:gdLst/>
            <a:ahLst/>
            <a:rect l="0" t="0" r="r" b="b"/>
            <a:pathLst>
              <a:path w="22205" h="7283">
                <a:moveTo>
                  <a:pt x="0" y="0"/>
                </a:moveTo>
                <a:cubicBezTo>
                  <a:pt x="3597" y="869"/>
                  <a:pt x="7298" y="1160"/>
                  <a:pt x="11102" y="1160"/>
                </a:cubicBezTo>
                <a:cubicBezTo>
                  <a:pt x="14905" y="1160"/>
                  <a:pt x="18606" y="869"/>
                  <a:pt x="22204" y="0"/>
                </a:cubicBezTo>
                <a:moveTo>
                  <a:pt x="0" y="7282"/>
                </a:moveTo>
                <a:cubicBezTo>
                  <a:pt x="3597" y="6412"/>
                  <a:pt x="7298" y="6121"/>
                  <a:pt x="11102" y="6121"/>
                </a:cubicBezTo>
                <a:cubicBezTo>
                  <a:pt x="14905" y="6121"/>
                  <a:pt x="18606" y="6412"/>
                  <a:pt x="22204" y="7282"/>
                </a:cubicBezTo>
              </a:path>
            </a:pathLst>
          </a:custGeom>
          <a:solidFill>
            <a:srgbClr val="00008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1" lang="en-US" sz="1800" spc="1" strike="noStrike">
                <a:solidFill>
                  <a:srgbClr val="000000"/>
                </a:solidFill>
                <a:latin typeface="Arial"/>
              </a:rPr>
              <a:t>Электронные физминутки</a:t>
            </a:r>
            <a:endParaRPr b="1" lang="en-US" sz="1800" spc="1" strike="noStrike">
              <a:solidFill>
                <a:srgbClr val="000000"/>
              </a:solidFill>
              <a:latin typeface="Arial"/>
              <a:ea typeface="Arial"/>
            </a:endParaRPr>
          </a:p>
          <a:p>
            <a:pPr/>
            <a:r>
              <a:rPr b="1" lang="en-US" sz="1800" spc="1" strike="noStrike">
                <a:solidFill>
                  <a:srgbClr val="000000"/>
                </a:solidFill>
                <a:latin typeface="Arial"/>
              </a:rPr>
              <a:t>для глаз</a:t>
            </a:r>
            <a:endParaRPr b="1" lang="en-US" sz="1800" spc="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44" name="" descr=""/>
          <p:cNvPicPr/>
          <p:nvPr/>
        </p:nvPicPr>
        <p:blipFill>
          <a:blip r:embed="rId2"/>
          <a:srcRect l="2112" t="6056" r="8131" b="19735"/>
          <a:stretch/>
        </p:blipFill>
        <p:spPr>
          <a:xfrm rot="21178800">
            <a:off x="468000" y="2637000"/>
            <a:ext cx="2735280" cy="1296720"/>
          </a:xfrm>
          <a:prstGeom prst="rect">
            <a:avLst/>
          </a:prstGeom>
          <a:ln>
            <a:noFill/>
          </a:ln>
        </p:spPr>
      </p:pic>
      <p:sp>
        <p:nvSpPr>
          <p:cNvPr id="45" name="Line 3"/>
          <p:cNvSpPr/>
          <p:nvPr/>
        </p:nvSpPr>
        <p:spPr>
          <a:xfrm flipV="1">
            <a:off x="19080" y="0"/>
            <a:ext cx="0" cy="6858000"/>
          </a:xfrm>
          <a:prstGeom prst="line">
            <a:avLst/>
          </a:prstGeom>
          <a:ln w="127080">
            <a:solidFill>
              <a:srgbClr val="3333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Line 4"/>
          <p:cNvSpPr/>
          <p:nvPr/>
        </p:nvSpPr>
        <p:spPr>
          <a:xfrm flipV="1">
            <a:off x="9144000" y="0"/>
            <a:ext cx="0" cy="6858000"/>
          </a:xfrm>
          <a:prstGeom prst="line">
            <a:avLst/>
          </a:prstGeom>
          <a:ln w="127080">
            <a:solidFill>
              <a:srgbClr val="3333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Line 5"/>
          <p:cNvSpPr/>
          <p:nvPr/>
        </p:nvSpPr>
        <p:spPr>
          <a:xfrm>
            <a:off x="0" y="6858000"/>
            <a:ext cx="9144000" cy="0"/>
          </a:xfrm>
          <a:prstGeom prst="line">
            <a:avLst/>
          </a:prstGeom>
          <a:ln w="127080">
            <a:solidFill>
              <a:srgbClr val="3333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Line 6"/>
          <p:cNvSpPr/>
          <p:nvPr/>
        </p:nvSpPr>
        <p:spPr>
          <a:xfrm>
            <a:off x="0" y="44280"/>
            <a:ext cx="9144000" cy="0"/>
          </a:xfrm>
          <a:prstGeom prst="line">
            <a:avLst/>
          </a:prstGeom>
          <a:ln w="127080">
            <a:solidFill>
              <a:srgbClr val="3333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7"/>
          <p:cNvSpPr/>
          <p:nvPr/>
        </p:nvSpPr>
        <p:spPr>
          <a:xfrm>
            <a:off x="3348000" y="692280"/>
            <a:ext cx="2736720" cy="58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998"/>
              </a:spcBef>
            </a:pPr>
            <a:r>
              <a:rPr b="1" lang="en-US" sz="3200" spc="-1" strike="noStrike">
                <a:solidFill>
                  <a:srgbClr val="333399"/>
                </a:solidFill>
                <a:latin typeface="Arial"/>
              </a:rPr>
              <a:t>Часть 2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804240" y="729000"/>
            <a:ext cx="7457760" cy="548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spAutoFit/>
          </a:bodyPr>
          <a:p>
            <a:pPr/>
            <a:r>
              <a:rPr b="1" lang="ru-RU" sz="1600" spc="-1" strike="noStrike">
                <a:solidFill>
                  <a:srgbClr val="000000"/>
                </a:solidFill>
                <a:latin typeface="Arial"/>
              </a:rPr>
              <a:t>Картинки: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"/>
              </a:rPr>
              <a:t>://www.3-porosenka.ru/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"/>
              </a:rPr>
              <a:t>off-line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"/>
              </a:rPr>
              <a:t>catalogue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"/>
              </a:rPr>
              <a:t>/3298/s-14337.jpg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ёжик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"/>
              </a:rPr>
              <a:t>www.rosfoto.ru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0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1"/>
              </a:rPr>
              <a:t>photos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2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3"/>
              </a:rPr>
              <a:t>big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4"/>
              </a:rPr>
              <a:t>/0079000/079513_337.jpg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листья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5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6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7"/>
              </a:rPr>
              <a:t>zverushka.org.ua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8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9"/>
              </a:rPr>
              <a:t>images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0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1"/>
              </a:rPr>
              <a:t>Trixie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2"/>
              </a:rPr>
              <a:t>/Dog_Trixie_31101.jpg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кость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3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4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5"/>
              </a:rPr>
              <a:t>foto-sobaki.narod.ru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6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7"/>
              </a:rPr>
              <a:t>images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8"/>
              </a:rPr>
              <a:t>/foto-sobaki.narod.ru3311.jpg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спаниель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29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0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1"/>
              </a:rPr>
              <a:t>www.ecosystema.ru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2"/>
              </a:rPr>
              <a:t>/08nature/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3"/>
              </a:rPr>
              <a:t>amf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4"/>
              </a:rPr>
              <a:t>/33.jpg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лягушка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5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6"/>
              </a:rPr>
              <a:t>://kakadu.509.com1.ru:8018/WWW/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7"/>
              </a:rPr>
              <a:t>fotogal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8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39"/>
              </a:rPr>
              <a:t>clip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0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1"/>
              </a:rPr>
              <a:t>baboch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2"/>
              </a:rPr>
              <a:t>/2.jpg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,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3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4"/>
              </a:rPr>
              <a:t>://kakadu.509.com1.ru:8018/WWW/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5"/>
              </a:rPr>
              <a:t>fotogal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6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7"/>
              </a:rPr>
              <a:t>clip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8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49"/>
              </a:rPr>
              <a:t>baboch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0"/>
              </a:rPr>
              <a:t>/5.jpg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бабочки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1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2"/>
              </a:rPr>
              <a:t>://0lik.ru/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3"/>
              </a:rPr>
              <a:t>uploads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4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5"/>
              </a:rPr>
              <a:t>posts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6"/>
              </a:rPr>
              <a:t>/2007-12/1198423906_0lik.ru_prew.jpg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шапка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7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8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59"/>
              </a:rPr>
              <a:t>www.sumka.su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0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1"/>
              </a:rPr>
              <a:t>products_pictures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2"/>
              </a:rPr>
              <a:t>/varezki2_resize.JPG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варежки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3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4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5"/>
              </a:rPr>
              <a:t>planetarium-kharkov.org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6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7"/>
              </a:rPr>
              <a:t>files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8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69"/>
              </a:rPr>
              <a:t>pictures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0"/>
              </a:rPr>
              <a:t>/05_moon_meteorit_alh-81005.jpg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метеорит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1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2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3"/>
              </a:rPr>
              <a:t>www.gifpark.ru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4"/>
              </a:rPr>
              <a:t>/COSM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. - планеты, ракеты, дерево, цветы, насекомые, лет. тарелка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5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6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7"/>
              </a:rPr>
              <a:t>www.doraokna.ru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8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79"/>
              </a:rPr>
              <a:t>img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0"/>
              </a:rPr>
              <a:t>/3.jpg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окно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1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2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3"/>
              </a:rPr>
              <a:t>www.elephant.ru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4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5"/>
              </a:rPr>
              <a:t>images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6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7"/>
              </a:rPr>
              <a:t>toys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8"/>
              </a:rPr>
              <a:t>/200/26358.jpg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поросёнок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89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0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1"/>
              </a:rPr>
              <a:t>p-userpic.livejournal.com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2"/>
              </a:rPr>
              <a:t>/81599993/12677046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ёжик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3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4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5"/>
              </a:rPr>
              <a:t>www.moyaradost.ru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6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7"/>
              </a:rPr>
              <a:t>uploads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8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99"/>
              </a:rPr>
              <a:t>posts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00"/>
              </a:rPr>
              <a:t>/1206553355_trjam.jpg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медвежонок и ёжик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01"/>
              </a:rPr>
              <a:t>http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02"/>
              </a:rPr>
              <a:t>://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03"/>
              </a:rPr>
              <a:t>spb.hh.ru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04"/>
              </a:rPr>
              <a:t>/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05"/>
              </a:rPr>
              <a:t>file</a:t>
            </a:r>
            <a:r>
              <a:rPr b="0" lang="ru-RU" sz="1400" spc="-1" strike="noStrike">
                <a:solidFill>
                  <a:srgbClr val="009999"/>
                </a:solidFill>
                <a:latin typeface="Arial"/>
                <a:hlinkClick r:id="rId106"/>
              </a:rPr>
              <a:t>/718217.gif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 - радуга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http://www.bashedu.ru/konkurs/kochergina/rus/klever.jpg - клевер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1" lang="ru-RU" sz="1600" spc="-1" strike="noStrike">
                <a:solidFill>
                  <a:srgbClr val="000000"/>
                </a:solidFill>
                <a:latin typeface="Arial"/>
              </a:rPr>
              <a:t>Музыка: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http://www.parkov3.narod.ru/veter.htm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http://detkam.e-papa.ru/mp/6/13.html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http://karaoke.yarsk.info/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http://www.sefon.ru/mp3/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2124000" y="260280"/>
            <a:ext cx="561672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1123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ИСТОЧНИКИ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6732720" y="549360"/>
            <a:ext cx="1584360" cy="1584360"/>
          </a:xfrm>
          <a:prstGeom prst="ellipse">
            <a:avLst/>
          </a:prstGeom>
          <a:gradFill rotWithShape="0">
            <a:gsLst>
              <a:gs pos="0">
                <a:srgbClr val="ffff66"/>
              </a:gs>
              <a:gs pos="100000">
                <a:srgbClr val="ff9900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2"/>
          <p:cNvSpPr/>
          <p:nvPr/>
        </p:nvSpPr>
        <p:spPr>
          <a:xfrm rot="669000">
            <a:off x="394920" y="475920"/>
            <a:ext cx="2158920" cy="1295280"/>
          </a:xfrm>
          <a:prstGeom prst="cloudCallout">
            <a:avLst>
              <a:gd name="adj1" fmla="val -56615"/>
              <a:gd name="adj2" fmla="val -12259"/>
            </a:avLst>
          </a:prstGeom>
          <a:gradFill rotWithShape="0">
            <a:gsLst>
              <a:gs pos="0">
                <a:srgbClr val="ffffff"/>
              </a:gs>
              <a:gs pos="100000">
                <a:srgbClr val="3399ff"/>
              </a:gs>
            </a:gsLst>
            <a:lin ang="6072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 rot="7636800">
            <a:off x="-1805400" y="12240"/>
            <a:ext cx="1584360" cy="1359000"/>
          </a:xfrm>
          <a:prstGeom prst="rect">
            <a:avLst/>
          </a:prstGeom>
          <a:ln>
            <a:noFill/>
          </a:ln>
        </p:spPr>
      </p:pic>
      <p:sp>
        <p:nvSpPr>
          <p:cNvPr id="53" name="CustomShape 3"/>
          <p:cNvSpPr/>
          <p:nvPr/>
        </p:nvSpPr>
        <p:spPr>
          <a:xfrm rot="21420600">
            <a:off x="-181080" y="4331880"/>
            <a:ext cx="7489800" cy="2978280"/>
          </a:xfrm>
          <a:custGeom>
            <a:avLst/>
            <a:gdLst/>
            <a:ahLst/>
            <a:rect l="l" t="t" r="r" b="b"/>
            <a:pathLst>
              <a:path w="3295" h="1767">
                <a:moveTo>
                  <a:pt x="82" y="0"/>
                </a:moveTo>
                <a:cubicBezTo>
                  <a:pt x="121" y="13"/>
                  <a:pt x="163" y="11"/>
                  <a:pt x="202" y="24"/>
                </a:cubicBezTo>
                <a:cubicBezTo>
                  <a:pt x="377" y="18"/>
                  <a:pt x="438" y="9"/>
                  <a:pt x="594" y="24"/>
                </a:cubicBezTo>
                <a:cubicBezTo>
                  <a:pt x="634" y="28"/>
                  <a:pt x="667" y="62"/>
                  <a:pt x="706" y="72"/>
                </a:cubicBezTo>
                <a:cubicBezTo>
                  <a:pt x="721" y="82"/>
                  <a:pt x="741" y="83"/>
                  <a:pt x="754" y="96"/>
                </a:cubicBezTo>
                <a:cubicBezTo>
                  <a:pt x="760" y="102"/>
                  <a:pt x="756" y="114"/>
                  <a:pt x="762" y="120"/>
                </a:cubicBezTo>
                <a:cubicBezTo>
                  <a:pt x="772" y="130"/>
                  <a:pt x="840" y="155"/>
                  <a:pt x="858" y="168"/>
                </a:cubicBezTo>
                <a:cubicBezTo>
                  <a:pt x="887" y="189"/>
                  <a:pt x="915" y="212"/>
                  <a:pt x="946" y="232"/>
                </a:cubicBezTo>
                <a:cubicBezTo>
                  <a:pt x="949" y="240"/>
                  <a:pt x="948" y="250"/>
                  <a:pt x="954" y="256"/>
                </a:cubicBezTo>
                <a:cubicBezTo>
                  <a:pt x="960" y="262"/>
                  <a:pt x="970" y="260"/>
                  <a:pt x="978" y="264"/>
                </a:cubicBezTo>
                <a:cubicBezTo>
                  <a:pt x="1003" y="276"/>
                  <a:pt x="1026" y="291"/>
                  <a:pt x="1050" y="304"/>
                </a:cubicBezTo>
                <a:cubicBezTo>
                  <a:pt x="1101" y="332"/>
                  <a:pt x="1129" y="380"/>
                  <a:pt x="1162" y="424"/>
                </a:cubicBezTo>
                <a:cubicBezTo>
                  <a:pt x="1165" y="432"/>
                  <a:pt x="1166" y="441"/>
                  <a:pt x="1170" y="448"/>
                </a:cubicBezTo>
                <a:cubicBezTo>
                  <a:pt x="1177" y="460"/>
                  <a:pt x="1189" y="468"/>
                  <a:pt x="1194" y="480"/>
                </a:cubicBezTo>
                <a:cubicBezTo>
                  <a:pt x="1203" y="504"/>
                  <a:pt x="1202" y="602"/>
                  <a:pt x="1242" y="608"/>
                </a:cubicBezTo>
                <a:cubicBezTo>
                  <a:pt x="1311" y="617"/>
                  <a:pt x="1381" y="613"/>
                  <a:pt x="1450" y="616"/>
                </a:cubicBezTo>
                <a:cubicBezTo>
                  <a:pt x="1481" y="631"/>
                  <a:pt x="1507" y="645"/>
                  <a:pt x="1530" y="672"/>
                </a:cubicBezTo>
                <a:cubicBezTo>
                  <a:pt x="1549" y="695"/>
                  <a:pt x="1571" y="727"/>
                  <a:pt x="1602" y="736"/>
                </a:cubicBezTo>
                <a:cubicBezTo>
                  <a:pt x="1620" y="741"/>
                  <a:pt x="1639" y="741"/>
                  <a:pt x="1658" y="744"/>
                </a:cubicBezTo>
                <a:cubicBezTo>
                  <a:pt x="1692" y="766"/>
                  <a:pt x="1713" y="769"/>
                  <a:pt x="1754" y="776"/>
                </a:cubicBezTo>
                <a:cubicBezTo>
                  <a:pt x="1781" y="787"/>
                  <a:pt x="1807" y="797"/>
                  <a:pt x="1834" y="808"/>
                </a:cubicBezTo>
                <a:cubicBezTo>
                  <a:pt x="1888" y="829"/>
                  <a:pt x="1924" y="882"/>
                  <a:pt x="1978" y="904"/>
                </a:cubicBezTo>
                <a:cubicBezTo>
                  <a:pt x="2046" y="931"/>
                  <a:pt x="2134" y="951"/>
                  <a:pt x="2186" y="1008"/>
                </a:cubicBezTo>
                <a:cubicBezTo>
                  <a:pt x="2186" y="1008"/>
                  <a:pt x="2268" y="1110"/>
                  <a:pt x="2274" y="1128"/>
                </a:cubicBezTo>
                <a:cubicBezTo>
                  <a:pt x="2277" y="1136"/>
                  <a:pt x="2277" y="1145"/>
                  <a:pt x="2282" y="1152"/>
                </a:cubicBezTo>
                <a:cubicBezTo>
                  <a:pt x="2322" y="1201"/>
                  <a:pt x="2363" y="1225"/>
                  <a:pt x="2410" y="1264"/>
                </a:cubicBezTo>
                <a:cubicBezTo>
                  <a:pt x="2438" y="1287"/>
                  <a:pt x="2452" y="1323"/>
                  <a:pt x="2482" y="1344"/>
                </a:cubicBezTo>
                <a:cubicBezTo>
                  <a:pt x="2525" y="1375"/>
                  <a:pt x="2586" y="1384"/>
                  <a:pt x="2634" y="1408"/>
                </a:cubicBezTo>
                <a:cubicBezTo>
                  <a:pt x="2759" y="1398"/>
                  <a:pt x="2777" y="1392"/>
                  <a:pt x="2930" y="1408"/>
                </a:cubicBezTo>
                <a:cubicBezTo>
                  <a:pt x="2960" y="1411"/>
                  <a:pt x="2994" y="1442"/>
                  <a:pt x="3026" y="1448"/>
                </a:cubicBezTo>
                <a:cubicBezTo>
                  <a:pt x="3103" y="1487"/>
                  <a:pt x="3081" y="1480"/>
                  <a:pt x="3202" y="1488"/>
                </a:cubicBezTo>
                <a:cubicBezTo>
                  <a:pt x="3295" y="1767"/>
                  <a:pt x="2444" y="1553"/>
                  <a:pt x="2330" y="1552"/>
                </a:cubicBezTo>
                <a:cubicBezTo>
                  <a:pt x="2266" y="1541"/>
                  <a:pt x="2210" y="1535"/>
                  <a:pt x="2146" y="1544"/>
                </a:cubicBezTo>
                <a:cubicBezTo>
                  <a:pt x="1834" y="1534"/>
                  <a:pt x="1755" y="1530"/>
                  <a:pt x="1386" y="1536"/>
                </a:cubicBezTo>
                <a:cubicBezTo>
                  <a:pt x="1323" y="1578"/>
                  <a:pt x="1232" y="1522"/>
                  <a:pt x="1162" y="1520"/>
                </a:cubicBezTo>
                <a:cubicBezTo>
                  <a:pt x="914" y="1512"/>
                  <a:pt x="666" y="1509"/>
                  <a:pt x="418" y="1504"/>
                </a:cubicBezTo>
                <a:cubicBezTo>
                  <a:pt x="329" y="1445"/>
                  <a:pt x="193" y="1462"/>
                  <a:pt x="106" y="1520"/>
                </a:cubicBezTo>
                <a:cubicBezTo>
                  <a:pt x="95" y="1517"/>
                  <a:pt x="76" y="1523"/>
                  <a:pt x="74" y="1512"/>
                </a:cubicBezTo>
                <a:cubicBezTo>
                  <a:pt x="59" y="1414"/>
                  <a:pt x="0" y="498"/>
                  <a:pt x="66" y="696"/>
                </a:cubicBezTo>
                <a:cubicBezTo>
                  <a:pt x="111" y="560"/>
                  <a:pt x="45" y="408"/>
                  <a:pt x="90" y="272"/>
                </a:cubicBezTo>
                <a:cubicBezTo>
                  <a:pt x="94" y="212"/>
                  <a:pt x="117" y="102"/>
                  <a:pt x="98" y="40"/>
                </a:cubicBezTo>
                <a:cubicBezTo>
                  <a:pt x="95" y="31"/>
                  <a:pt x="82" y="29"/>
                  <a:pt x="74" y="24"/>
                </a:cubicBezTo>
                <a:cubicBezTo>
                  <a:pt x="77" y="16"/>
                  <a:pt x="82" y="0"/>
                  <a:pt x="82" y="0"/>
                </a:cubicBezTo>
                <a:close/>
              </a:path>
            </a:pathLst>
          </a:custGeom>
          <a:blipFill rotWithShape="0">
            <a:blip r:embed="rId2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" name="" descr=""/>
          <p:cNvPicPr/>
          <p:nvPr/>
        </p:nvPicPr>
        <p:blipFill>
          <a:blip r:embed="rId3">
            <a:lum bright="-18000"/>
          </a:blip>
          <a:srcRect l="55407" t="0" r="6812" b="0"/>
          <a:stretch/>
        </p:blipFill>
        <p:spPr>
          <a:xfrm>
            <a:off x="2340000" y="5589720"/>
            <a:ext cx="1295280" cy="1144440"/>
          </a:xfrm>
          <a:prstGeom prst="rect">
            <a:avLst/>
          </a:prstGeom>
          <a:ln>
            <a:noFill/>
          </a:ln>
        </p:spPr>
      </p:pic>
      <p:pic>
        <p:nvPicPr>
          <p:cNvPr id="55" name="" descr=""/>
          <p:cNvPicPr/>
          <p:nvPr/>
        </p:nvPicPr>
        <p:blipFill>
          <a:blip r:embed="rId4">
            <a:lum bright="-18000"/>
          </a:blip>
          <a:srcRect l="55407" t="0" r="6812" b="0"/>
          <a:stretch/>
        </p:blipFill>
        <p:spPr>
          <a:xfrm rot="1489800">
            <a:off x="4003200" y="5670720"/>
            <a:ext cx="1079640" cy="954000"/>
          </a:xfrm>
          <a:prstGeom prst="rect">
            <a:avLst/>
          </a:prstGeom>
          <a:ln>
            <a:noFill/>
          </a:ln>
        </p:spPr>
      </p:pic>
      <p:sp>
        <p:nvSpPr>
          <p:cNvPr id="56" name="CustomShape 4"/>
          <p:cNvSpPr/>
          <p:nvPr/>
        </p:nvSpPr>
        <p:spPr>
          <a:xfrm rot="20037000">
            <a:off x="5740560" y="1984320"/>
            <a:ext cx="1152360" cy="7164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5"/>
          <p:cNvSpPr/>
          <p:nvPr/>
        </p:nvSpPr>
        <p:spPr>
          <a:xfrm rot="21222000">
            <a:off x="4791240" y="1555920"/>
            <a:ext cx="1939680" cy="1155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6"/>
          <p:cNvSpPr/>
          <p:nvPr/>
        </p:nvSpPr>
        <p:spPr>
          <a:xfrm rot="466200">
            <a:off x="5573520" y="1123920"/>
            <a:ext cx="1152360" cy="7164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7"/>
          <p:cNvSpPr/>
          <p:nvPr/>
        </p:nvSpPr>
        <p:spPr>
          <a:xfrm rot="1130400">
            <a:off x="4862520" y="595440"/>
            <a:ext cx="1951200" cy="1173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8"/>
          <p:cNvSpPr/>
          <p:nvPr/>
        </p:nvSpPr>
        <p:spPr>
          <a:xfrm rot="19072800">
            <a:off x="5297040" y="2531880"/>
            <a:ext cx="1893960" cy="13644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CustomShape 9"/>
          <p:cNvSpPr/>
          <p:nvPr/>
        </p:nvSpPr>
        <p:spPr>
          <a:xfrm rot="18183000">
            <a:off x="6329880" y="2548440"/>
            <a:ext cx="1152720" cy="7164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10"/>
          <p:cNvSpPr/>
          <p:nvPr/>
        </p:nvSpPr>
        <p:spPr>
          <a:xfrm rot="16833000">
            <a:off x="6263280" y="3023280"/>
            <a:ext cx="1943280" cy="1443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11"/>
          <p:cNvSpPr/>
          <p:nvPr/>
        </p:nvSpPr>
        <p:spPr>
          <a:xfrm rot="15939000">
            <a:off x="7198560" y="2670480"/>
            <a:ext cx="1152360" cy="7164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4" name="" descr=""/>
          <p:cNvPicPr/>
          <p:nvPr/>
        </p:nvPicPr>
        <p:blipFill>
          <a:blip r:embed="rId5"/>
          <a:stretch/>
        </p:blipFill>
        <p:spPr>
          <a:xfrm>
            <a:off x="-252360" y="2421000"/>
            <a:ext cx="1595520" cy="2592360"/>
          </a:xfrm>
          <a:prstGeom prst="rect">
            <a:avLst/>
          </a:prstGeom>
          <a:ln>
            <a:noFill/>
          </a:ln>
        </p:spPr>
      </p:pic>
      <p:pic>
        <p:nvPicPr>
          <p:cNvPr id="65" name="" descr=""/>
          <p:cNvPicPr/>
          <p:nvPr/>
        </p:nvPicPr>
        <p:blipFill>
          <a:blip r:embed="rId6"/>
          <a:stretch/>
        </p:blipFill>
        <p:spPr>
          <a:xfrm>
            <a:off x="468360" y="3213000"/>
            <a:ext cx="1595520" cy="1681200"/>
          </a:xfrm>
          <a:prstGeom prst="rect">
            <a:avLst/>
          </a:prstGeom>
          <a:ln>
            <a:noFill/>
          </a:ln>
        </p:spPr>
      </p:pic>
      <p:pic>
        <p:nvPicPr>
          <p:cNvPr id="66" name="" descr=""/>
          <p:cNvPicPr/>
          <p:nvPr/>
        </p:nvPicPr>
        <p:blipFill>
          <a:blip r:embed="rId7"/>
          <a:stretch/>
        </p:blipFill>
        <p:spPr>
          <a:xfrm>
            <a:off x="1116000" y="3933720"/>
            <a:ext cx="1049400" cy="1104840"/>
          </a:xfrm>
          <a:prstGeom prst="rect">
            <a:avLst/>
          </a:prstGeom>
          <a:ln>
            <a:noFill/>
          </a:ln>
        </p:spPr>
      </p:pic>
      <p:pic>
        <p:nvPicPr>
          <p:cNvPr id="67" name="" descr=""/>
          <p:cNvPicPr/>
          <p:nvPr/>
        </p:nvPicPr>
        <p:blipFill>
          <a:blip r:embed="rId8"/>
          <a:srcRect l="13002" t="0" r="11687" b="0"/>
          <a:stretch/>
        </p:blipFill>
        <p:spPr>
          <a:xfrm>
            <a:off x="395280" y="5230800"/>
            <a:ext cx="720720" cy="720720"/>
          </a:xfrm>
          <a:prstGeom prst="rect">
            <a:avLst/>
          </a:prstGeom>
          <a:ln>
            <a:noFill/>
          </a:ln>
        </p:spPr>
      </p:pic>
      <p:pic>
        <p:nvPicPr>
          <p:cNvPr id="68" name="" descr=""/>
          <p:cNvPicPr/>
          <p:nvPr/>
        </p:nvPicPr>
        <p:blipFill>
          <a:blip r:embed="rId9"/>
          <a:srcRect l="13002" t="0" r="11687" b="0"/>
          <a:stretch/>
        </p:blipFill>
        <p:spPr>
          <a:xfrm>
            <a:off x="1403280" y="5919840"/>
            <a:ext cx="938160" cy="938160"/>
          </a:xfrm>
          <a:prstGeom prst="rect">
            <a:avLst/>
          </a:prstGeom>
          <a:ln>
            <a:noFill/>
          </a:ln>
        </p:spPr>
      </p:pic>
      <p:pic>
        <p:nvPicPr>
          <p:cNvPr id="69" name="" descr=""/>
          <p:cNvPicPr/>
          <p:nvPr/>
        </p:nvPicPr>
        <p:blipFill>
          <a:blip r:embed="rId10"/>
          <a:srcRect l="13002" t="0" r="11687" b="0"/>
          <a:stretch/>
        </p:blipFill>
        <p:spPr>
          <a:xfrm>
            <a:off x="3059280" y="6021360"/>
            <a:ext cx="647640" cy="647640"/>
          </a:xfrm>
          <a:prstGeom prst="rect">
            <a:avLst/>
          </a:prstGeom>
          <a:ln>
            <a:noFill/>
          </a:ln>
        </p:spPr>
      </p:pic>
      <p:pic>
        <p:nvPicPr>
          <p:cNvPr id="70" name="" descr=""/>
          <p:cNvPicPr/>
          <p:nvPr/>
        </p:nvPicPr>
        <p:blipFill>
          <a:blip r:embed="rId11"/>
          <a:srcRect l="13002" t="0" r="11687" b="0"/>
          <a:stretch/>
        </p:blipFill>
        <p:spPr>
          <a:xfrm>
            <a:off x="4643280" y="6281640"/>
            <a:ext cx="576360" cy="57636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12"/>
          <a:srcRect l="13002" t="0" r="11687" b="0"/>
          <a:stretch/>
        </p:blipFill>
        <p:spPr>
          <a:xfrm>
            <a:off x="1763640" y="4869000"/>
            <a:ext cx="576360" cy="576000"/>
          </a:xfrm>
          <a:prstGeom prst="rect">
            <a:avLst/>
          </a:prstGeom>
          <a:ln>
            <a:noFill/>
          </a:ln>
        </p:spPr>
      </p:pic>
      <p:pic>
        <p:nvPicPr>
          <p:cNvPr id="72" name="" descr=""/>
          <p:cNvPicPr/>
          <p:nvPr/>
        </p:nvPicPr>
        <p:blipFill>
          <a:blip r:embed="rId13"/>
          <a:stretch/>
        </p:blipFill>
        <p:spPr>
          <a:xfrm rot="18170400">
            <a:off x="9330120" y="3638880"/>
            <a:ext cx="1544760" cy="112428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14">
            <a:lum bright="-18000"/>
          </a:blip>
          <a:srcRect l="55407" t="0" r="6812" b="0"/>
          <a:stretch/>
        </p:blipFill>
        <p:spPr>
          <a:xfrm>
            <a:off x="900000" y="4797360"/>
            <a:ext cx="1656000" cy="1463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-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nodeType="with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000"/>
                            </p:stCondLst>
                            <p:childTnLst>
                              <p:par>
                                <p:cTn id="6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64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68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0"/>
                            </p:stCondLst>
                            <p:childTnLst>
                              <p:par>
                                <p:cTn id="72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76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nodeType="afterEffect" fill="hold" presetClass="path" presetID="37">
                                  <p:stCondLst>
                                    <p:cond delay="0"/>
                                  </p:stCondLst>
                                  <p:childTnLst>
                                    <p:animMotion path="M -0.13385 -0.05232 L -0.02309 0.0868 C 0.00018 0.11759 0.03525 0.13657 0.07153 0.13657 C 0.11303 0.13657 0.14619 0.11759 0.1698 0.0868 L 0.28143 -0.05232">
                                      <p:cBhvr>
                                        <p:cTn id="81" dur="2000" fill="hold"/>
                                        <p:tgtEl>
                                          <p:spTgt spid="5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000"/>
                            </p:stCondLst>
                            <p:childTnLst>
                              <p:par>
                                <p:cTn id="83" nodeType="after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8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6" dur="9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" dur="3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332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166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82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92" nodeType="after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9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5" dur="9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3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332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166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82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nodeType="afterEffect" fill="hold" presetClass="path" presetID="57">
                                  <p:stCondLst>
                                    <p:cond delay="0"/>
                                  </p:stCondLst>
                                  <p:childTnLst>
                                    <p:animMotion path="M -0.0158 -0.07199 L 0.0184 -0.10718 C 0.03368 -0.12315 0.06823 -0.11505 0.08125 -0.0926 L 0.11024 -0.04283">
                                      <p:cBhvr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4" nodeType="after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7" dur="9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3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332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166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82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3" nodeType="afterEffect" fill="hold" presetClass="path" presetID="57">
                                  <p:stCondLst>
                                    <p:cond delay="0"/>
                                  </p:stCondLst>
                                  <p:childTnLst>
                                    <p:animMotion path="M -0.0158 -0.07199 L 0.0184 -0.10718 C 0.03368 -0.12315 0.06823 -0.11505 0.08125 -0.0926 L 0.11024 -0.04283">
                                      <p:cBhvr>
                                        <p:cTn id="114" dur="500" fill="hold"/>
                                        <p:tgtEl>
                                          <p:spTgt spid="5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6" nodeType="afterEffect" fill="hold" presetClass="path" presetID="57">
                                  <p:stCondLst>
                                    <p:cond delay="0"/>
                                  </p:stCondLst>
                                  <p:childTnLst>
                                    <p:animMotion path="M 1.11111E-6 -0.00046 L 0.02604 -0.07824 C 0.03819 -0.11319 0.0875 -0.1338 0.11719 -0.1162 L 0.18264 -0.07708">
                                      <p:cBhvr>
                                        <p:cTn id="117" dur="500" fill="hold"/>
                                        <p:tgtEl>
                                          <p:spTgt spid="7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9" nodeType="after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path="M 0.18281 -0.07731 L 0.32691 -0.07523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2" nodeType="afterEffect" fill="hold" presetClass="path" presetID="57">
                                  <p:stCondLst>
                                    <p:cond delay="0"/>
                                  </p:stCondLst>
                                  <p:childTnLst>
                                    <p:animMotion path="M 0.32691 -0.07523 L 0.4165 -0.20231 C 0.45729 -0.26041 0.62743 -0.17453 0.729 -0.04606 L 0.95625 0.23982">
                                      <p:cBhvr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5" nodeType="after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path="M 0.11007 -0.04306 L 0.19219 0.03426">
                                      <p:cBhvr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8" nodeType="afterEffect" fill="hold" presetClass="path" presetID="60">
                                  <p:stCondLst>
                                    <p:cond delay="0"/>
                                  </p:stCondLst>
                                  <p:childTnLst>
                                    <p:animMotion path="M 0.09757 -0.01783 C 0.08507 0.01458 0.07013 0.06203 0.09948 0.08912 C 0.1401 0.12939 0.21753 -0.00209 0.26666 0.0456 C 0.31059 0.08935 0.22257 0.18379 0.2651 0.22453 C 0.30954 0.26805 0.33264 0.15972 0.38003 0.20601 C 0.42291 0.24745 0.36753 0.2824 0.40538 0.31875 C 0.44184 0.35486 0.44757 0.29259 0.48038 0.325 C 0.49948 0.34328 0.49427 0.35694 0.49079 0.36782">
                                      <p:cBhvr>
                                        <p:cTn id="129" dur="2000" fill="hold"/>
                                        <p:tgtEl>
                                          <p:spTgt spid="5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0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5" nodeType="afterEffect" fill="hold" presetClass="path" presetID="7">
                                  <p:stCondLst>
                                    <p:cond delay="0"/>
                                  </p:stCondLst>
                                  <p:childTnLst>
                                    <p:animMotion path="M -0.25833 0.00278 L -0.91979 0.00278 L -0.91979 -0.43866 L -0.25833 -0.43866 L -0.25833 0.00278 Z">
                                      <p:cBhvr>
                                        <p:cTn id="136" dur="3000" fill="hold"/>
                                        <p:tgtEl>
                                          <p:spTgt spid="7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8" nodeType="afterEffect" fill="hold" presetClass="exit" presetID="2" presetSubtype="9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3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1908000" y="4221000"/>
            <a:ext cx="5183280" cy="1366920"/>
          </a:xfrm>
          <a:prstGeom prst="rect">
            <a:avLst/>
          </a:prstGeom>
          <a:blipFill rotWithShape="0">
            <a:blip r:embed="rId1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2"/>
          <p:cNvSpPr/>
          <p:nvPr/>
        </p:nvSpPr>
        <p:spPr>
          <a:xfrm rot="10800000">
            <a:off x="7308360" y="2205000"/>
            <a:ext cx="5616360" cy="1224000"/>
          </a:xfrm>
          <a:custGeom>
            <a:avLst/>
            <a:gdLst/>
            <a:ahLst/>
            <a:rect l="0" t="0" r="r" b="b"/>
            <a:pathLst>
              <a:path w="15603" h="3402">
                <a:moveTo>
                  <a:pt x="0" y="0"/>
                </a:moveTo>
                <a:lnTo>
                  <a:pt x="15602" y="0"/>
                </a:lnTo>
                <a:lnTo>
                  <a:pt x="11701" y="3401"/>
                </a:lnTo>
                <a:lnTo>
                  <a:pt x="3900" y="3401"/>
                </a:lnTo>
                <a:lnTo>
                  <a:pt x="0" y="0"/>
                </a:lnTo>
              </a:path>
            </a:pathLst>
          </a:custGeom>
          <a:blipFill rotWithShape="0">
            <a:blip r:embed="rId2"/>
            <a:tile/>
          </a:blip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3"/>
          <p:cNvSpPr/>
          <p:nvPr/>
        </p:nvSpPr>
        <p:spPr>
          <a:xfrm>
            <a:off x="1908000" y="2205000"/>
            <a:ext cx="5185080" cy="863640"/>
          </a:xfrm>
          <a:prstGeom prst="rect">
            <a:avLst/>
          </a:prstGeom>
          <a:blipFill rotWithShape="0"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4"/>
          <p:cNvSpPr/>
          <p:nvPr/>
        </p:nvSpPr>
        <p:spPr>
          <a:xfrm>
            <a:off x="1908000" y="3068640"/>
            <a:ext cx="719280" cy="1152360"/>
          </a:xfrm>
          <a:prstGeom prst="rect">
            <a:avLst/>
          </a:prstGeom>
          <a:blipFill rotWithShape="0">
            <a:blip r:embed="rId4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5"/>
          <p:cNvSpPr/>
          <p:nvPr/>
        </p:nvSpPr>
        <p:spPr>
          <a:xfrm rot="16200000">
            <a:off x="6156360" y="3283920"/>
            <a:ext cx="1152360" cy="720720"/>
          </a:xfrm>
          <a:prstGeom prst="rect">
            <a:avLst/>
          </a:prstGeom>
          <a:blipFill rotWithShape="0">
            <a:blip r:embed="rId5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" name="" descr=""/>
          <p:cNvPicPr/>
          <p:nvPr/>
        </p:nvPicPr>
        <p:blipFill>
          <a:blip r:embed="rId6">
            <a:lum bright="-6000"/>
          </a:blip>
          <a:stretch/>
        </p:blipFill>
        <p:spPr>
          <a:xfrm>
            <a:off x="2627280" y="3068640"/>
            <a:ext cx="1585800" cy="117468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7">
            <a:lum bright="-6000"/>
          </a:blip>
          <a:stretch/>
        </p:blipFill>
        <p:spPr>
          <a:xfrm>
            <a:off x="4788000" y="3068640"/>
            <a:ext cx="1584360" cy="1173240"/>
          </a:xfrm>
          <a:prstGeom prst="rect">
            <a:avLst/>
          </a:prstGeom>
          <a:ln>
            <a:noFill/>
          </a:ln>
        </p:spPr>
      </p:pic>
      <p:sp>
        <p:nvSpPr>
          <p:cNvPr id="81" name="CustomShape 6"/>
          <p:cNvSpPr/>
          <p:nvPr/>
        </p:nvSpPr>
        <p:spPr>
          <a:xfrm>
            <a:off x="4211640" y="3068640"/>
            <a:ext cx="576360" cy="1152360"/>
          </a:xfrm>
          <a:prstGeom prst="rect">
            <a:avLst/>
          </a:prstGeom>
          <a:blipFill rotWithShape="0">
            <a:blip r:embed="rId8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CustomShape 7"/>
          <p:cNvSpPr/>
          <p:nvPr/>
        </p:nvSpPr>
        <p:spPr>
          <a:xfrm>
            <a:off x="3276720" y="620640"/>
            <a:ext cx="360360" cy="647640"/>
          </a:xfrm>
          <a:prstGeom prst="rect">
            <a:avLst/>
          </a:prstGeom>
          <a:blipFill rotWithShape="0">
            <a:blip r:embed="rId9"/>
            <a:tile/>
          </a:blip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CustomShape 8"/>
          <p:cNvSpPr/>
          <p:nvPr/>
        </p:nvSpPr>
        <p:spPr>
          <a:xfrm rot="16200000">
            <a:off x="-72720" y="4760640"/>
            <a:ext cx="863640" cy="35892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9"/>
          <p:cNvSpPr/>
          <p:nvPr/>
        </p:nvSpPr>
        <p:spPr>
          <a:xfrm rot="16200000">
            <a:off x="-72720" y="3465000"/>
            <a:ext cx="863640" cy="35892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10"/>
          <p:cNvSpPr/>
          <p:nvPr/>
        </p:nvSpPr>
        <p:spPr>
          <a:xfrm rot="16200000">
            <a:off x="-72720" y="2168280"/>
            <a:ext cx="863280" cy="35892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CustomShape 11"/>
          <p:cNvSpPr/>
          <p:nvPr/>
        </p:nvSpPr>
        <p:spPr>
          <a:xfrm rot="16200000">
            <a:off x="-72720" y="944280"/>
            <a:ext cx="863640" cy="35892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12"/>
          <p:cNvSpPr/>
          <p:nvPr/>
        </p:nvSpPr>
        <p:spPr>
          <a:xfrm>
            <a:off x="179280" y="18900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13"/>
          <p:cNvSpPr/>
          <p:nvPr/>
        </p:nvSpPr>
        <p:spPr>
          <a:xfrm>
            <a:off x="1547640" y="18900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14"/>
          <p:cNvSpPr/>
          <p:nvPr/>
        </p:nvSpPr>
        <p:spPr>
          <a:xfrm>
            <a:off x="2843280" y="18900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15"/>
          <p:cNvSpPr/>
          <p:nvPr/>
        </p:nvSpPr>
        <p:spPr>
          <a:xfrm>
            <a:off x="4140360" y="189000"/>
            <a:ext cx="86328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16"/>
          <p:cNvSpPr/>
          <p:nvPr/>
        </p:nvSpPr>
        <p:spPr>
          <a:xfrm>
            <a:off x="5580000" y="18900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CustomShape 17"/>
          <p:cNvSpPr/>
          <p:nvPr/>
        </p:nvSpPr>
        <p:spPr>
          <a:xfrm>
            <a:off x="6877080" y="18900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18"/>
          <p:cNvSpPr/>
          <p:nvPr/>
        </p:nvSpPr>
        <p:spPr>
          <a:xfrm>
            <a:off x="8101080" y="18900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19"/>
          <p:cNvSpPr/>
          <p:nvPr/>
        </p:nvSpPr>
        <p:spPr>
          <a:xfrm rot="5400000">
            <a:off x="8351640" y="94464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CustomShape 20"/>
          <p:cNvSpPr/>
          <p:nvPr/>
        </p:nvSpPr>
        <p:spPr>
          <a:xfrm rot="5400000">
            <a:off x="8352000" y="2168640"/>
            <a:ext cx="86328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21"/>
          <p:cNvSpPr/>
          <p:nvPr/>
        </p:nvSpPr>
        <p:spPr>
          <a:xfrm rot="5400000">
            <a:off x="8351640" y="339408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22"/>
          <p:cNvSpPr/>
          <p:nvPr/>
        </p:nvSpPr>
        <p:spPr>
          <a:xfrm rot="5400000">
            <a:off x="8351640" y="468936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23"/>
          <p:cNvSpPr/>
          <p:nvPr/>
        </p:nvSpPr>
        <p:spPr>
          <a:xfrm rot="5400000">
            <a:off x="8351640" y="598644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99" name="" descr=""/>
          <p:cNvPicPr/>
          <p:nvPr/>
        </p:nvPicPr>
        <p:blipFill>
          <a:blip r:embed="rId10"/>
          <a:stretch/>
        </p:blipFill>
        <p:spPr>
          <a:xfrm>
            <a:off x="4140360" y="5229360"/>
            <a:ext cx="942840" cy="901440"/>
          </a:xfrm>
          <a:prstGeom prst="rect">
            <a:avLst/>
          </a:prstGeom>
          <a:ln>
            <a:noFill/>
          </a:ln>
        </p:spPr>
      </p:pic>
      <p:pic>
        <p:nvPicPr>
          <p:cNvPr id="100" name="" descr=""/>
          <p:cNvPicPr/>
          <p:nvPr/>
        </p:nvPicPr>
        <p:blipFill>
          <a:blip r:embed="rId11"/>
          <a:stretch/>
        </p:blipFill>
        <p:spPr>
          <a:xfrm rot="1299600">
            <a:off x="5364000" y="5157360"/>
            <a:ext cx="1047960" cy="96192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12"/>
          <a:stretch/>
        </p:blipFill>
        <p:spPr>
          <a:xfrm rot="20974200">
            <a:off x="2484000" y="5157360"/>
            <a:ext cx="1047960" cy="96192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13"/>
          <a:stretch/>
        </p:blipFill>
        <p:spPr>
          <a:xfrm>
            <a:off x="7956720" y="6308640"/>
            <a:ext cx="304560" cy="304920"/>
          </a:xfrm>
          <a:prstGeom prst="rect">
            <a:avLst/>
          </a:prstGeom>
          <a:ln>
            <a:noFill/>
          </a:ln>
        </p:spPr>
      </p:pic>
      <p:pic>
        <p:nvPicPr>
          <p:cNvPr id="103" name="" descr=""/>
          <p:cNvPicPr/>
          <p:nvPr/>
        </p:nvPicPr>
        <p:blipFill>
          <a:blip r:embed="rId14"/>
          <a:stretch/>
        </p:blipFill>
        <p:spPr>
          <a:xfrm>
            <a:off x="1403280" y="5373720"/>
            <a:ext cx="865080" cy="68724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15"/>
          <a:stretch/>
        </p:blipFill>
        <p:spPr>
          <a:xfrm flipH="1">
            <a:off x="6804000" y="5373720"/>
            <a:ext cx="719280" cy="68724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16"/>
          <a:stretch/>
        </p:blipFill>
        <p:spPr>
          <a:xfrm>
            <a:off x="611280" y="4581360"/>
            <a:ext cx="1198440" cy="2049480"/>
          </a:xfrm>
          <a:prstGeom prst="rect">
            <a:avLst/>
          </a:prstGeom>
          <a:ln>
            <a:noFill/>
          </a:ln>
        </p:spPr>
      </p:pic>
      <p:sp>
        <p:nvSpPr>
          <p:cNvPr id="106" name="CustomShape 24"/>
          <p:cNvSpPr/>
          <p:nvPr/>
        </p:nvSpPr>
        <p:spPr>
          <a:xfrm rot="10800000">
            <a:off x="1618920" y="5587920"/>
            <a:ext cx="863640" cy="35856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" descr=""/>
          <p:cNvPicPr/>
          <p:nvPr/>
        </p:nvPicPr>
        <p:blipFill>
          <a:blip r:embed="rId17"/>
          <a:srcRect l="0" t="-3553" r="21996" b="71901"/>
          <a:stretch/>
        </p:blipFill>
        <p:spPr>
          <a:xfrm>
            <a:off x="2556000" y="3500280"/>
            <a:ext cx="863640" cy="649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1" dur="indefinite" restart="never" nodeType="tmRoot">
          <p:childTnLst>
            <p:seq>
              <p:cTn id="162" dur="indefinite" nodeType="mainSeq"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with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66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500"/>
                            </p:stCondLst>
                            <p:childTnLst>
                              <p:par>
                                <p:cTn id="19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500"/>
                            </p:stCondLst>
                            <p:childTnLst>
                              <p:par>
                                <p:cTn id="20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"/>
                            </p:stCondLst>
                            <p:childTnLst>
                              <p:par>
                                <p:cTn id="21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"/>
                            </p:stCondLst>
                            <p:childTnLst>
                              <p:par>
                                <p:cTn id="21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2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2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8000"/>
                            </p:stCondLst>
                            <p:childTnLst>
                              <p:par>
                                <p:cTn id="23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8500"/>
                            </p:stCondLst>
                            <p:childTnLst>
                              <p:par>
                                <p:cTn id="23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9000"/>
                            </p:stCondLst>
                            <p:childTnLst>
                              <p:par>
                                <p:cTn id="23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9500"/>
                            </p:stCondLst>
                            <p:childTnLst>
                              <p:par>
                                <p:cTn id="243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nodeType="with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path="M -0.01024 0.00811 L 0.75903 0.01621">
                                      <p:cBhvr>
                                        <p:cTn id="259" dur="3000" fill="hold"/>
                                        <p:tgtEl>
                                          <p:spTgt spid="10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0" nodeType="with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path="M -1.11111E-6 2.59259E-6 L 0.76389 -0.0051">
                                      <p:cBhvr>
                                        <p:cTn id="261" dur="3000" fill="hold"/>
                                        <p:tgtEl>
                                          <p:spTgt spid="10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67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75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3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8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87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1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9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3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7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0500"/>
                            </p:stCondLst>
                            <p:childTnLst>
                              <p:par>
                                <p:cTn id="315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23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27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331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43" nodeType="afterEffect" fill="hold" presetClass="entr" presetID="2" presetSubtype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28500"/>
                            </p:stCondLst>
                            <p:childTnLst>
                              <p:par>
                                <p:cTn id="348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3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32500"/>
                            </p:stCondLst>
                            <p:childTnLst>
                              <p:par>
                                <p:cTn id="358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4500"/>
                            </p:stCondLst>
                            <p:childTnLst>
                              <p:par>
                                <p:cTn id="363" nodeType="after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7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nodeType="withEffect" fill="hold" presetClass="path" presetID="8">
                                  <p:stCondLst>
                                    <p:cond delay="0"/>
                                  </p:stCondLst>
                                  <p:childTnLst>
                                    <p:animMotion path="M 3.61111E-6 -1.48148E-6 L 0.25781 -1.48148E-6 L 0.325 0.17338 L -0.06077 0.17338 L 3.61111E-6 -1.48148E-6 Z">
                                      <p:cBhvr>
                                        <p:cTn id="376" dur="2000" fill="hold"/>
                                        <p:tgtEl>
                                          <p:spTgt spid="8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42500"/>
                            </p:stCondLst>
                            <p:childTnLst>
                              <p:par>
                                <p:cTn id="378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8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45500"/>
                            </p:stCondLst>
                            <p:childTnLst>
                              <p:par>
                                <p:cTn id="387" nodeType="afterEffect" fill="hold" presetClass="entr" presetID="2" presetSubtype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46500"/>
                            </p:stCondLst>
                            <p:childTnLst>
                              <p:par>
                                <p:cTn id="39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49500"/>
                            </p:stCondLst>
                            <p:childTnLst>
                              <p:par>
                                <p:cTn id="40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500"/>
                            </p:stCondLst>
                            <p:childTnLst>
                              <p:par>
                                <p:cTn id="40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1500"/>
                            </p:stCondLst>
                            <p:childTnLst>
                              <p:par>
                                <p:cTn id="40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2500"/>
                            </p:stCondLst>
                            <p:childTnLst>
                              <p:par>
                                <p:cTn id="41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53500"/>
                            </p:stCondLst>
                            <p:childTnLst>
                              <p:par>
                                <p:cTn id="416" nodeType="afterEffect" fill="hold" presetClass="path" presetID="0">
                                  <p:stCondLst>
                                    <p:cond delay="0"/>
                                  </p:stCondLst>
                                  <p:childTnLst>
                                    <p:animMotion path="M 0.75903 0.01621 C 0.69653 0.04561 0.6342 0.07524 0.50972 0.08519 C 0.38524 0.09537 0.0908 0.11505 0.01268 0.07709 C -0.06545 0.03982 -0.01232 -0.05 0.04115 -0.13888">
                                      <p:cBhvr>
                                        <p:cTn id="417" dur="3000" fill="hold"/>
                                        <p:tgtEl>
                                          <p:spTgt spid="10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56500"/>
                            </p:stCondLst>
                            <p:childTnLst>
                              <p:par>
                                <p:cTn id="41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 rot="20338800">
            <a:off x="5813280" y="2977560"/>
            <a:ext cx="1059120" cy="1253880"/>
          </a:xfrm>
          <a:custGeom>
            <a:avLst/>
            <a:gdLst/>
            <a:ahLst/>
            <a:rect l="0" t="0" r="r" b="b"/>
            <a:pathLst>
              <a:path w="4520" h="2591">
                <a:moveTo>
                  <a:pt x="465" y="882"/>
                </a:moveTo>
                <a:lnTo>
                  <a:pt x="929" y="368"/>
                </a:lnTo>
                <a:lnTo>
                  <a:pt x="530" y="809"/>
                </a:lnTo>
                <a:lnTo>
                  <a:pt x="2217" y="2334"/>
                </a:lnTo>
                <a:lnTo>
                  <a:pt x="4023" y="337"/>
                </a:lnTo>
                <a:lnTo>
                  <a:pt x="3651" y="0"/>
                </a:lnTo>
                <a:lnTo>
                  <a:pt x="4085" y="392"/>
                </a:lnTo>
                <a:lnTo>
                  <a:pt x="4519" y="785"/>
                </a:lnTo>
                <a:lnTo>
                  <a:pt x="4146" y="447"/>
                </a:lnTo>
                <a:lnTo>
                  <a:pt x="2208" y="2590"/>
                </a:lnTo>
                <a:lnTo>
                  <a:pt x="398" y="954"/>
                </a:lnTo>
                <a:lnTo>
                  <a:pt x="0" y="1395"/>
                </a:lnTo>
                <a:lnTo>
                  <a:pt x="465" y="882"/>
                </a:lnTo>
              </a:path>
            </a:pathLst>
          </a:custGeom>
          <a:solidFill>
            <a:srgbClr val="6633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2"/>
          <p:cNvSpPr/>
          <p:nvPr/>
        </p:nvSpPr>
        <p:spPr>
          <a:xfrm rot="19266600">
            <a:off x="2890080" y="2405160"/>
            <a:ext cx="1173240" cy="1338120"/>
          </a:xfrm>
          <a:custGeom>
            <a:avLst/>
            <a:gdLst/>
            <a:ahLst/>
            <a:rect l="0" t="0" r="r" b="b"/>
            <a:pathLst>
              <a:path w="4325" h="2821">
                <a:moveTo>
                  <a:pt x="3600" y="2663"/>
                </a:moveTo>
                <a:lnTo>
                  <a:pt x="2878" y="2820"/>
                </a:lnTo>
                <a:lnTo>
                  <a:pt x="3499" y="2686"/>
                </a:lnTo>
                <a:lnTo>
                  <a:pt x="2966" y="223"/>
                </a:lnTo>
                <a:lnTo>
                  <a:pt x="157" y="830"/>
                </a:lnTo>
                <a:lnTo>
                  <a:pt x="275" y="1375"/>
                </a:lnTo>
                <a:lnTo>
                  <a:pt x="137" y="741"/>
                </a:lnTo>
                <a:lnTo>
                  <a:pt x="0" y="108"/>
                </a:lnTo>
                <a:lnTo>
                  <a:pt x="119" y="652"/>
                </a:lnTo>
                <a:lnTo>
                  <a:pt x="3131" y="0"/>
                </a:lnTo>
                <a:lnTo>
                  <a:pt x="3703" y="2642"/>
                </a:lnTo>
                <a:lnTo>
                  <a:pt x="4324" y="2507"/>
                </a:lnTo>
                <a:lnTo>
                  <a:pt x="3600" y="2663"/>
                </a:lnTo>
              </a:path>
            </a:pathLst>
          </a:custGeom>
          <a:solidFill>
            <a:srgbClr val="6633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3"/>
          <p:cNvSpPr/>
          <p:nvPr/>
        </p:nvSpPr>
        <p:spPr>
          <a:xfrm>
            <a:off x="2987640" y="3284640"/>
            <a:ext cx="2736720" cy="216036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CustomShape 4"/>
          <p:cNvSpPr/>
          <p:nvPr/>
        </p:nvSpPr>
        <p:spPr>
          <a:xfrm>
            <a:off x="3492360" y="2060640"/>
            <a:ext cx="1727280" cy="136836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2" name="" descr=""/>
          <p:cNvPicPr/>
          <p:nvPr/>
        </p:nvPicPr>
        <p:blipFill>
          <a:blip r:embed="rId1">
            <a:lum bright="72000"/>
          </a:blip>
          <a:stretch/>
        </p:blipFill>
        <p:spPr>
          <a:xfrm>
            <a:off x="179280" y="5516640"/>
            <a:ext cx="1041480" cy="119700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2">
            <a:lum bright="72000"/>
          </a:blip>
          <a:stretch/>
        </p:blipFill>
        <p:spPr>
          <a:xfrm>
            <a:off x="179280" y="3933720"/>
            <a:ext cx="793800" cy="91296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3">
            <a:lum bright="72000"/>
          </a:blip>
          <a:stretch/>
        </p:blipFill>
        <p:spPr>
          <a:xfrm>
            <a:off x="179280" y="1700280"/>
            <a:ext cx="1065240" cy="122400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4">
            <a:lum bright="72000"/>
          </a:blip>
          <a:stretch/>
        </p:blipFill>
        <p:spPr>
          <a:xfrm>
            <a:off x="179280" y="189000"/>
            <a:ext cx="755640" cy="86832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5">
            <a:lum bright="72000"/>
          </a:blip>
          <a:stretch/>
        </p:blipFill>
        <p:spPr>
          <a:xfrm>
            <a:off x="1979640" y="189000"/>
            <a:ext cx="1103400" cy="126828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6">
            <a:lum bright="72000"/>
          </a:blip>
          <a:stretch/>
        </p:blipFill>
        <p:spPr>
          <a:xfrm>
            <a:off x="4140360" y="189000"/>
            <a:ext cx="814320" cy="93636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7">
            <a:lum bright="72000"/>
          </a:blip>
          <a:stretch/>
        </p:blipFill>
        <p:spPr>
          <a:xfrm>
            <a:off x="5940360" y="189000"/>
            <a:ext cx="1103400" cy="1268280"/>
          </a:xfrm>
          <a:prstGeom prst="rect">
            <a:avLst/>
          </a:prstGeom>
          <a:ln>
            <a:noFill/>
          </a:ln>
        </p:spPr>
      </p:pic>
      <p:pic>
        <p:nvPicPr>
          <p:cNvPr id="119" name="" descr=""/>
          <p:cNvPicPr/>
          <p:nvPr/>
        </p:nvPicPr>
        <p:blipFill>
          <a:blip r:embed="rId8">
            <a:lum bright="72000"/>
          </a:blip>
          <a:stretch/>
        </p:blipFill>
        <p:spPr>
          <a:xfrm>
            <a:off x="8244000" y="189000"/>
            <a:ext cx="728640" cy="83664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9">
            <a:lum bright="72000"/>
          </a:blip>
          <a:stretch/>
        </p:blipFill>
        <p:spPr>
          <a:xfrm>
            <a:off x="7885080" y="1773360"/>
            <a:ext cx="1065240" cy="12240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10">
            <a:lum bright="72000"/>
          </a:blip>
          <a:stretch/>
        </p:blipFill>
        <p:spPr>
          <a:xfrm>
            <a:off x="8172360" y="3933720"/>
            <a:ext cx="793800" cy="91296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11">
            <a:lum bright="72000"/>
          </a:blip>
          <a:stretch/>
        </p:blipFill>
        <p:spPr>
          <a:xfrm>
            <a:off x="7885080" y="5445000"/>
            <a:ext cx="1068480" cy="122868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12">
            <a:lum bright="72000"/>
          </a:blip>
          <a:stretch/>
        </p:blipFill>
        <p:spPr>
          <a:xfrm>
            <a:off x="6227640" y="5734080"/>
            <a:ext cx="790560" cy="90792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13">
            <a:lum bright="72000"/>
          </a:blip>
          <a:stretch/>
        </p:blipFill>
        <p:spPr>
          <a:xfrm>
            <a:off x="4211640" y="5445000"/>
            <a:ext cx="1068480" cy="122868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14">
            <a:lum bright="72000"/>
          </a:blip>
          <a:stretch/>
        </p:blipFill>
        <p:spPr>
          <a:xfrm>
            <a:off x="2195640" y="5734080"/>
            <a:ext cx="853920" cy="98100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15"/>
          <a:srcRect l="43946" t="0" r="0" b="0"/>
          <a:stretch/>
        </p:blipFill>
        <p:spPr>
          <a:xfrm rot="13259400">
            <a:off x="1348920" y="3450960"/>
            <a:ext cx="993960" cy="150804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16"/>
          <a:srcRect l="0" t="0" r="48602" b="0"/>
          <a:stretch/>
        </p:blipFill>
        <p:spPr>
          <a:xfrm rot="1797600">
            <a:off x="6149520" y="2567160"/>
            <a:ext cx="1044720" cy="1511280"/>
          </a:xfrm>
          <a:prstGeom prst="rect">
            <a:avLst/>
          </a:prstGeom>
          <a:ln>
            <a:noFill/>
          </a:ln>
        </p:spPr>
      </p:pic>
      <p:sp>
        <p:nvSpPr>
          <p:cNvPr id="128" name="CustomShape 5"/>
          <p:cNvSpPr/>
          <p:nvPr/>
        </p:nvSpPr>
        <p:spPr>
          <a:xfrm rot="830400">
            <a:off x="2913120" y="5183280"/>
            <a:ext cx="1150920" cy="50328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6"/>
          <p:cNvSpPr/>
          <p:nvPr/>
        </p:nvSpPr>
        <p:spPr>
          <a:xfrm rot="20934600">
            <a:off x="4795920" y="5176440"/>
            <a:ext cx="1146240" cy="50472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7"/>
          <p:cNvSpPr/>
          <p:nvPr/>
        </p:nvSpPr>
        <p:spPr>
          <a:xfrm>
            <a:off x="3995640" y="2421000"/>
            <a:ext cx="287280" cy="2872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8"/>
          <p:cNvSpPr/>
          <p:nvPr/>
        </p:nvSpPr>
        <p:spPr>
          <a:xfrm>
            <a:off x="4572000" y="2349360"/>
            <a:ext cx="287280" cy="2876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9"/>
          <p:cNvSpPr/>
          <p:nvPr/>
        </p:nvSpPr>
        <p:spPr>
          <a:xfrm rot="5760000">
            <a:off x="3930120" y="2985120"/>
            <a:ext cx="209520" cy="504720"/>
          </a:xfrm>
          <a:custGeom>
            <a:avLst/>
            <a:gdLst/>
            <a:ahLst/>
            <a:rect l="0" t="0" r="r" b="b"/>
            <a:pathLst>
              <a:path w="798" h="1440">
                <a:moveTo>
                  <a:pt x="292" y="1439"/>
                </a:moveTo>
                <a:cubicBezTo>
                  <a:pt x="447" y="1307"/>
                  <a:pt x="573" y="1043"/>
                  <a:pt x="496" y="679"/>
                </a:cubicBezTo>
                <a:cubicBezTo>
                  <a:pt x="418" y="315"/>
                  <a:pt x="195" y="125"/>
                  <a:pt x="0" y="66"/>
                </a:cubicBezTo>
                <a:cubicBezTo>
                  <a:pt x="314" y="0"/>
                  <a:pt x="636" y="256"/>
                  <a:pt x="716" y="632"/>
                </a:cubicBezTo>
                <a:cubicBezTo>
                  <a:pt x="797" y="1008"/>
                  <a:pt x="606" y="1372"/>
                  <a:pt x="292" y="1439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3" name="" descr=""/>
          <p:cNvPicPr/>
          <p:nvPr/>
        </p:nvPicPr>
        <p:blipFill>
          <a:blip r:embed="rId17">
            <a:lum bright="6000"/>
          </a:blip>
          <a:srcRect l="0" t="27176" r="54173" b="36532"/>
          <a:stretch/>
        </p:blipFill>
        <p:spPr>
          <a:xfrm rot="20854200">
            <a:off x="2840040" y="812880"/>
            <a:ext cx="2519280" cy="174132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18">
            <a:lum bright="72000"/>
          </a:blip>
          <a:stretch/>
        </p:blipFill>
        <p:spPr>
          <a:xfrm>
            <a:off x="1187280" y="765000"/>
            <a:ext cx="729000" cy="83664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19">
            <a:lum bright="72000"/>
          </a:blip>
          <a:stretch/>
        </p:blipFill>
        <p:spPr>
          <a:xfrm>
            <a:off x="6300720" y="1197000"/>
            <a:ext cx="728640" cy="83664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20">
            <a:lum bright="72000"/>
          </a:blip>
          <a:stretch/>
        </p:blipFill>
        <p:spPr>
          <a:xfrm>
            <a:off x="1835280" y="1989000"/>
            <a:ext cx="728640" cy="83664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21">
            <a:lum bright="72000"/>
          </a:blip>
          <a:stretch/>
        </p:blipFill>
        <p:spPr>
          <a:xfrm>
            <a:off x="4356000" y="260280"/>
            <a:ext cx="728640" cy="83664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22">
            <a:lum bright="72000"/>
          </a:blip>
          <a:stretch/>
        </p:blipFill>
        <p:spPr>
          <a:xfrm>
            <a:off x="468360" y="3860640"/>
            <a:ext cx="728640" cy="83664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23">
            <a:lum bright="72000"/>
          </a:blip>
          <a:stretch/>
        </p:blipFill>
        <p:spPr>
          <a:xfrm>
            <a:off x="7812000" y="1989000"/>
            <a:ext cx="728640" cy="836640"/>
          </a:xfrm>
          <a:prstGeom prst="rect">
            <a:avLst/>
          </a:prstGeom>
          <a:ln>
            <a:noFill/>
          </a:ln>
        </p:spPr>
      </p:pic>
      <p:pic>
        <p:nvPicPr>
          <p:cNvPr id="140" name="" descr=""/>
          <p:cNvPicPr/>
          <p:nvPr/>
        </p:nvPicPr>
        <p:blipFill>
          <a:blip r:embed="rId24">
            <a:lum bright="72000"/>
          </a:blip>
          <a:stretch/>
        </p:blipFill>
        <p:spPr>
          <a:xfrm>
            <a:off x="6948360" y="3789360"/>
            <a:ext cx="728640" cy="836640"/>
          </a:xfrm>
          <a:prstGeom prst="rect">
            <a:avLst/>
          </a:prstGeom>
          <a:ln>
            <a:noFill/>
          </a:ln>
        </p:spPr>
      </p:pic>
      <p:sp>
        <p:nvSpPr>
          <p:cNvPr id="141" name="CustomShape 10"/>
          <p:cNvSpPr/>
          <p:nvPr/>
        </p:nvSpPr>
        <p:spPr>
          <a:xfrm rot="4162800">
            <a:off x="4739040" y="2097720"/>
            <a:ext cx="288720" cy="1081080"/>
          </a:xfrm>
          <a:custGeom>
            <a:avLst/>
            <a:gdLst/>
            <a:ahLst/>
            <a:rect l="0" t="0" r="r" b="b"/>
            <a:pathLst>
              <a:path w="804" h="3005">
                <a:moveTo>
                  <a:pt x="801" y="0"/>
                </a:moveTo>
                <a:lnTo>
                  <a:pt x="803" y="3004"/>
                </a:lnTo>
                <a:lnTo>
                  <a:pt x="0" y="3004"/>
                </a:lnTo>
                <a:lnTo>
                  <a:pt x="801" y="0"/>
                </a:lnTo>
              </a:path>
            </a:pathLst>
          </a:custGeom>
          <a:gradFill rotWithShape="0">
            <a:gsLst>
              <a:gs pos="0">
                <a:srgbClr val="ff6600"/>
              </a:gs>
              <a:gs pos="100000">
                <a:srgbClr val="ff9933"/>
              </a:gs>
            </a:gsLst>
            <a:lin ang="9564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2" name="" descr=""/>
          <p:cNvPicPr/>
          <p:nvPr/>
        </p:nvPicPr>
        <p:blipFill>
          <a:blip r:embed="rId25"/>
          <a:stretch/>
        </p:blipFill>
        <p:spPr>
          <a:xfrm>
            <a:off x="7596360" y="6237360"/>
            <a:ext cx="304560" cy="30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5" dur="indefinite" restart="never" nodeType="tmRoot">
          <p:childTnLst>
            <p:seq>
              <p:cTn id="426" dur="indefinite" nodeType="mainSeq"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nodeType="with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430" dur="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"/>
                            </p:stCondLst>
                            <p:childTnLst>
                              <p:par>
                                <p:cTn id="43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000"/>
                            </p:stCondLst>
                            <p:childTnLst>
                              <p:par>
                                <p:cTn id="43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43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4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500"/>
                            </p:stCondLst>
                            <p:childTnLst>
                              <p:par>
                                <p:cTn id="45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3500"/>
                            </p:stCondLst>
                            <p:childTnLst>
                              <p:par>
                                <p:cTn id="45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6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000"/>
                            </p:stCondLst>
                            <p:childTnLst>
                              <p:par>
                                <p:cTn id="46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500"/>
                            </p:stCondLst>
                            <p:childTnLst>
                              <p:par>
                                <p:cTn id="467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5000"/>
                            </p:stCondLst>
                            <p:childTnLst>
                              <p:par>
                                <p:cTn id="47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500"/>
                            </p:stCondLst>
                            <p:childTnLst>
                              <p:par>
                                <p:cTn id="47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6000"/>
                            </p:stCondLst>
                            <p:childTnLst>
                              <p:par>
                                <p:cTn id="47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6500"/>
                            </p:stCondLst>
                            <p:childTnLst>
                              <p:par>
                                <p:cTn id="483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8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7000"/>
                            </p:stCondLst>
                            <p:childTnLst>
                              <p:par>
                                <p:cTn id="4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7500"/>
                            </p:stCondLst>
                            <p:childTnLst>
                              <p:par>
                                <p:cTn id="49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8000"/>
                            </p:stCondLst>
                            <p:childTnLst>
                              <p:par>
                                <p:cTn id="49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0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9000"/>
                            </p:stCondLst>
                            <p:childTnLst>
                              <p:par>
                                <p:cTn id="50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9500"/>
                            </p:stCondLst>
                            <p:childTnLst>
                              <p:par>
                                <p:cTn id="507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0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3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3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5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6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7" nodeType="with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8" dur="2000" fill="hold"/>
                                        <p:tgtEl>
                                          <p:spTgt spid="110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54" nodeType="after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6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8" nodeType="with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59" dur="2000" fill="hold"/>
                                        <p:tgtEl>
                                          <p:spTgt spid="111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61" nodeType="afterEffect" fill="hold" presetClass="path" presetID="1">
                                  <p:stCondLst>
                                    <p:cond delay="0"/>
                                  </p:stCondLst>
                                  <p:childTnLst>
                                    <p:animMotion path="M -0.00035 -0.01042 C 0.10816 -0.01042 0.19687 0.10231 0.19687 0.2412 C 0.19687 0.38009 0.10816 0.49352 -0.00035 0.49352 C -0.10868 0.49352 -0.19688 0.38009 -0.19688 0.2412 C -0.19688 0.10231 -0.10868 -0.01042 -0.00035 -0.01042 Z">
                                      <p:cBhvr>
                                        <p:cTn id="562" dur="3000" fill="hold"/>
                                        <p:tgtEl>
                                          <p:spTgt spid="11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33000"/>
                            </p:stCondLst>
                            <p:childTnLst>
                              <p:par>
                                <p:cTn id="564" nodeType="afterEffect" fill="hold" presetClass="entr" presetID="2" presetSubtype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7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38000"/>
                            </p:stCondLst>
                            <p:childTnLst>
                              <p:par>
                                <p:cTn id="577" nodeType="after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86" nodeType="afterEffect" fill="hold" presetClass="entr" presetID="2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41000"/>
                            </p:stCondLst>
                            <p:childTnLst>
                              <p:par>
                                <p:cTn id="59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41500"/>
                            </p:stCondLst>
                            <p:childTnLst>
                              <p:par>
                                <p:cTn id="59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42000"/>
                            </p:stCondLst>
                            <p:childTnLst>
                              <p:par>
                                <p:cTn id="599" nodeType="after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3000"/>
                            </p:stCondLst>
                            <p:childTnLst>
                              <p:par>
                                <p:cTn id="604" nodeType="afterEffect" fill="hold" presetClass="entr" presetID="2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44000"/>
                            </p:stCondLst>
                            <p:childTnLst>
                              <p:par>
                                <p:cTn id="60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45000"/>
                            </p:stCondLst>
                            <p:childTnLst>
                              <p:par>
                                <p:cTn id="616" nodeType="after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7" dur="1000" fill="hold"/>
                                        <p:tgtEl>
                                          <p:spTgt spid="127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48000"/>
                            </p:stCondLst>
                            <p:childTnLst>
                              <p:par>
                                <p:cTn id="61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2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4" dur="5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5" dur="5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6" nodeType="withEffect" fill="hold" presetClass="emph" presetID="6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  <p:par>
                                <p:cTn id="6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0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2" dur="5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3" dur="5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7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9" dur="5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0" dur="5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6" dur="5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7" dur="5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1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3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4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0" dur="5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1" dur="5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7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8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670" nodeType="afterEffect" fill="hold" presetClass="path" presetID="1">
                                  <p:stCondLst>
                                    <p:cond delay="0"/>
                                  </p:stCondLst>
                                  <p:childTnLst>
                                    <p:animMotion path="M -0.02986 -0.09236 C 0.03455 -0.12477 0.10677 -0.08125 0.13125 0.00486 C 0.15556 0.09074 0.12292 0.18703 0.05833 0.21967 C -0.00608 0.25208 -0.0783 0.20856 -0.10278 0.12245 C -0.12708 0.03657 -0.09444 -0.05973 -0.02986 -0.09236 Z">
                                      <p:cBhvr>
                                        <p:cTn id="671" dur="2000" fill="hold"/>
                                        <p:tgtEl>
                                          <p:spTgt spid="13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57000"/>
                            </p:stCondLst>
                            <p:childTnLst>
                              <p:par>
                                <p:cTn id="673" nodeType="afterEffect" fill="hold" presetClass="path" presetID="1">
                                  <p:stCondLst>
                                    <p:cond delay="0"/>
                                  </p:stCondLst>
                                  <p:childTnLst>
                                    <p:animMotion path="M 2.5E-6 7.40741E-7 C 0.05347 -0.05833 0.13229 -0.04769 0.17569 0.02338 C 0.21927 0.09468 0.21146 0.19977 0.15798 0.25787 C 0.10503 0.31597 0.02604 0.30532 -0.01771 0.23426 C -0.06129 0.16319 -0.05313 0.0581 2.5E-6 7.40741E-7 Z">
                                      <p:cBhvr>
                                        <p:cTn id="674" dur="2000" fill="hold"/>
                                        <p:tgtEl>
                                          <p:spTgt spid="13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61000"/>
                            </p:stCondLst>
                            <p:childTnLst>
                              <p:par>
                                <p:cTn id="676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1.38889E-6 -4.81481E-6 L 1.38889E-6 0.64051">
                                      <p:cBhvr>
                                        <p:cTn id="677" dur="1000" fill="hold"/>
                                        <p:tgtEl>
                                          <p:spTgt spid="13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62000"/>
                            </p:stCondLst>
                            <p:childTnLst>
                              <p:par>
                                <p:cTn id="679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1.94444E-6 -3.7037E-6 L 0.05469 0.60047">
                                      <p:cBhvr>
                                        <p:cTn id="680" dur="1000" fill="hold"/>
                                        <p:tgtEl>
                                          <p:spTgt spid="13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63000"/>
                            </p:stCondLst>
                            <p:childTnLst>
                              <p:par>
                                <p:cTn id="682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4.16667E-6 -2.59259E-6 L -0.03976 0.77917">
                                      <p:cBhvr>
                                        <p:cTn id="683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64000"/>
                            </p:stCondLst>
                            <p:childTnLst>
                              <p:par>
                                <p:cTn id="685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-2.77778E-6 4.07407E-6 L -0.00034 0.19097">
                                      <p:cBhvr>
                                        <p:cTn id="686" dur="1000" fill="hold"/>
                                        <p:tgtEl>
                                          <p:spTgt spid="14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65000"/>
                            </p:stCondLst>
                            <p:childTnLst>
                              <p:par>
                                <p:cTn id="688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-1.38889E-6 4.07407E-6 L 0.11788 0.55856">
                                      <p:cBhvr>
                                        <p:cTn id="689" dur="1000" fill="hold"/>
                                        <p:tgtEl>
                                          <p:spTgt spid="13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66000"/>
                            </p:stCondLst>
                            <p:childTnLst>
                              <p:par>
                                <p:cTn id="691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2.77778E-6 4.07407E-6 L -0.31528 0.55856">
                                      <p:cBhvr>
                                        <p:cTn id="692" dur="1000" fill="hold"/>
                                        <p:tgtEl>
                                          <p:spTgt spid="13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67000"/>
                            </p:stCondLst>
                            <p:childTnLst>
                              <p:par>
                                <p:cTn id="694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-0.00017 -2.59259E-6 L 0.0783 0.22269">
                                      <p:cBhvr>
                                        <p:cTn id="695" dur="1000" fill="hold"/>
                                        <p:tgtEl>
                                          <p:spTgt spid="13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5435640" y="404640"/>
            <a:ext cx="2951280" cy="295128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2">
            <a:lum bright="-6000"/>
          </a:blip>
          <a:srcRect l="0" t="29840" r="0" b="29831"/>
          <a:stretch/>
        </p:blipFill>
        <p:spPr>
          <a:xfrm rot="1470600">
            <a:off x="1258920" y="4869000"/>
            <a:ext cx="2160720" cy="869760"/>
          </a:xfrm>
          <a:prstGeom prst="rect">
            <a:avLst/>
          </a:prstGeom>
          <a:ln>
            <a:noFill/>
          </a:ln>
        </p:spPr>
      </p:pic>
      <p:pic>
        <p:nvPicPr>
          <p:cNvPr id="145" name="" descr=""/>
          <p:cNvPicPr/>
          <p:nvPr/>
        </p:nvPicPr>
        <p:blipFill>
          <a:blip r:embed="rId3">
            <a:lum bright="-6000"/>
          </a:blip>
          <a:srcRect l="0" t="29840" r="0" b="29831"/>
          <a:stretch/>
        </p:blipFill>
        <p:spPr>
          <a:xfrm rot="1470600">
            <a:off x="1198080" y="3836520"/>
            <a:ext cx="2051280" cy="82548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4">
            <a:lum bright="-6000"/>
          </a:blip>
          <a:srcRect l="0" t="29840" r="0" b="29831"/>
          <a:stretch/>
        </p:blipFill>
        <p:spPr>
          <a:xfrm rot="21279000">
            <a:off x="3347640" y="4941360"/>
            <a:ext cx="1728720" cy="69696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5">
            <a:lum bright="-6000"/>
          </a:blip>
          <a:srcRect l="0" t="29840" r="0" b="29831"/>
          <a:stretch/>
        </p:blipFill>
        <p:spPr>
          <a:xfrm rot="19131600">
            <a:off x="2989440" y="4597560"/>
            <a:ext cx="1296720" cy="52200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0" y="585000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2"/>
          <p:cNvSpPr/>
          <p:nvPr/>
        </p:nvSpPr>
        <p:spPr>
          <a:xfrm>
            <a:off x="0" y="465300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"/>
          <p:cNvSpPr/>
          <p:nvPr/>
        </p:nvSpPr>
        <p:spPr>
          <a:xfrm>
            <a:off x="0" y="342900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4"/>
          <p:cNvSpPr/>
          <p:nvPr/>
        </p:nvSpPr>
        <p:spPr>
          <a:xfrm>
            <a:off x="0" y="227664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5"/>
          <p:cNvSpPr/>
          <p:nvPr/>
        </p:nvSpPr>
        <p:spPr>
          <a:xfrm>
            <a:off x="0" y="1125360"/>
            <a:ext cx="576360" cy="100836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6"/>
          <p:cNvSpPr/>
          <p:nvPr/>
        </p:nvSpPr>
        <p:spPr>
          <a:xfrm>
            <a:off x="0" y="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7"/>
          <p:cNvSpPr/>
          <p:nvPr/>
        </p:nvSpPr>
        <p:spPr>
          <a:xfrm rot="5400000">
            <a:off x="1042560" y="-216000"/>
            <a:ext cx="576360" cy="100836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8"/>
          <p:cNvSpPr/>
          <p:nvPr/>
        </p:nvSpPr>
        <p:spPr>
          <a:xfrm rot="5400000">
            <a:off x="2339640" y="-21564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9"/>
          <p:cNvSpPr/>
          <p:nvPr/>
        </p:nvSpPr>
        <p:spPr>
          <a:xfrm rot="5400000">
            <a:off x="3708000" y="-216000"/>
            <a:ext cx="576360" cy="100836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10"/>
          <p:cNvSpPr/>
          <p:nvPr/>
        </p:nvSpPr>
        <p:spPr>
          <a:xfrm rot="5400000">
            <a:off x="4932000" y="-21564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11"/>
          <p:cNvSpPr/>
          <p:nvPr/>
        </p:nvSpPr>
        <p:spPr>
          <a:xfrm rot="5400000">
            <a:off x="6227640" y="-21564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12"/>
          <p:cNvSpPr/>
          <p:nvPr/>
        </p:nvSpPr>
        <p:spPr>
          <a:xfrm rot="5400000">
            <a:off x="7596000" y="-21564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13"/>
          <p:cNvSpPr/>
          <p:nvPr/>
        </p:nvSpPr>
        <p:spPr>
          <a:xfrm rot="10800000">
            <a:off x="9143640" y="100800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14"/>
          <p:cNvSpPr/>
          <p:nvPr/>
        </p:nvSpPr>
        <p:spPr>
          <a:xfrm rot="10800000">
            <a:off x="9143640" y="2133360"/>
            <a:ext cx="576360" cy="100836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15"/>
          <p:cNvSpPr/>
          <p:nvPr/>
        </p:nvSpPr>
        <p:spPr>
          <a:xfrm rot="10800000">
            <a:off x="9143640" y="328464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16"/>
          <p:cNvSpPr/>
          <p:nvPr/>
        </p:nvSpPr>
        <p:spPr>
          <a:xfrm rot="10800000">
            <a:off x="9143640" y="443700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17"/>
          <p:cNvSpPr/>
          <p:nvPr/>
        </p:nvSpPr>
        <p:spPr>
          <a:xfrm rot="10800000">
            <a:off x="9143640" y="566100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18"/>
          <p:cNvSpPr/>
          <p:nvPr/>
        </p:nvSpPr>
        <p:spPr>
          <a:xfrm rot="10800000">
            <a:off x="9143640" y="6858000"/>
            <a:ext cx="576360" cy="1008000"/>
          </a:xfrm>
          <a:custGeom>
            <a:avLst/>
            <a:gdLst/>
            <a:ahLst/>
            <a:rect l="0" t="0" r="r" b="b"/>
            <a:pathLst>
              <a:path w="1603" h="2802">
                <a:moveTo>
                  <a:pt x="400" y="2801"/>
                </a:moveTo>
                <a:lnTo>
                  <a:pt x="400" y="700"/>
                </a:lnTo>
                <a:lnTo>
                  <a:pt x="0" y="700"/>
                </a:lnTo>
                <a:lnTo>
                  <a:pt x="801" y="0"/>
                </a:lnTo>
                <a:lnTo>
                  <a:pt x="1602" y="700"/>
                </a:lnTo>
                <a:lnTo>
                  <a:pt x="1201" y="700"/>
                </a:lnTo>
                <a:lnTo>
                  <a:pt x="1201" y="2801"/>
                </a:lnTo>
                <a:lnTo>
                  <a:pt x="400" y="2801"/>
                </a:lnTo>
              </a:path>
            </a:pathLst>
          </a:custGeom>
          <a:solidFill>
            <a:srgbClr val="cc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6" dur="indefinite" restart="never" nodeType="tmRoot">
          <p:childTnLst>
            <p:seq>
              <p:cTn id="697" dur="indefinite" nodeType="mainSeq"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nodeType="with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701" dur="1" fill="hold"/>
                                        <p:tgtEl>
                                          <p:spTgt spid="-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500"/>
                            </p:stCondLst>
                            <p:childTnLst>
                              <p:par>
                                <p:cTn id="706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0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1000"/>
                            </p:stCondLst>
                            <p:childTnLst>
                              <p:par>
                                <p:cTn id="71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1500"/>
                            </p:stCondLst>
                            <p:childTnLst>
                              <p:par>
                                <p:cTn id="714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000"/>
                            </p:stCondLst>
                            <p:childTnLst>
                              <p:par>
                                <p:cTn id="71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2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3000"/>
                            </p:stCondLst>
                            <p:childTnLst>
                              <p:par>
                                <p:cTn id="72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3500"/>
                            </p:stCondLst>
                            <p:childTnLst>
                              <p:par>
                                <p:cTn id="730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4000"/>
                            </p:stCondLst>
                            <p:childTnLst>
                              <p:par>
                                <p:cTn id="73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4500"/>
                            </p:stCondLst>
                            <p:childTnLst>
                              <p:par>
                                <p:cTn id="738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5000"/>
                            </p:stCondLst>
                            <p:childTnLst>
                              <p:par>
                                <p:cTn id="74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5500"/>
                            </p:stCondLst>
                            <p:childTnLst>
                              <p:par>
                                <p:cTn id="746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6000"/>
                            </p:stCondLst>
                            <p:childTnLst>
                              <p:par>
                                <p:cTn id="75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6500"/>
                            </p:stCondLst>
                            <p:childTnLst>
                              <p:par>
                                <p:cTn id="754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7000"/>
                            </p:stCondLst>
                            <p:childTnLst>
                              <p:par>
                                <p:cTn id="75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7500"/>
                            </p:stCondLst>
                            <p:childTnLst>
                              <p:par>
                                <p:cTn id="762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70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7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78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7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6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8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4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9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02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0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13500"/>
                            </p:stCondLst>
                            <p:childTnLst>
                              <p:par>
                                <p:cTn id="810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14500"/>
                            </p:stCondLst>
                            <p:childTnLst>
                              <p:par>
                                <p:cTn id="818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826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2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4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3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17500"/>
                            </p:stCondLst>
                            <p:childTnLst>
                              <p:par>
                                <p:cTn id="842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4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46" nodeType="after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8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49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0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1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2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3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59" nodeType="afterEffect" fill="hold" presetClass="entr" presetID="2" presetSubtype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1" dur="3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2" dur="3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4" nodeType="after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path="M 8.33333E-7 -4.07407E-6 L -0.29514 0.26783">
                                      <p:cBhvr>
                                        <p:cTn id="865" dur="3000" fill="hold"/>
                                        <p:tgtEl>
                                          <p:spTgt spid="14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30000"/>
                            </p:stCondLst>
                            <p:childTnLst>
                              <p:par>
                                <p:cTn id="867" nodeType="afterEffect" fill="hold" presetClass="path" presetID="7">
                                  <p:stCondLst>
                                    <p:cond delay="0"/>
                                  </p:stCondLst>
                                  <p:childTnLst>
                                    <p:animMotion path="M -0.0316 3.7037E-7 L -0.0316 -0.65139 L 0.496 -0.65139 L 0.496 3.7037E-7 L -0.0316 3.7037E-7 Z">
                                      <p:cBhvr>
                                        <p:cTn id="868" dur="3000" fill="hold"/>
                                        <p:tgtEl>
                                          <p:spTgt spid="14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39000"/>
                            </p:stCondLst>
                            <p:childTnLst>
                              <p:par>
                                <p:cTn id="870" nodeType="afterEffect" fill="hold" presetClass="emph" presetID="6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872" nodeType="after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path="M -0.29514 0.26783 L -0.51563 0.53033">
                                      <p:cBhvr>
                                        <p:cTn id="873" dur="2000" fill="hold"/>
                                        <p:tgtEl>
                                          <p:spTgt spid="14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875" nodeType="afterEffect" fill="hold" presetClass="path" presetID="64">
                                  <p:stCondLst>
                                    <p:cond delay="0"/>
                                  </p:stCondLst>
                                  <p:childTnLst>
                                    <p:animMotion path="M -0.53142 0.49908 L 0.075 -0.05763">
                                      <p:cBhvr>
                                        <p:cTn id="876" dur="2000" fill="hold"/>
                                        <p:tgtEl>
                                          <p:spTgt spid="14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7" nodeType="withEffect" fill="hold" presetClass="path" presetID="64">
                                  <p:stCondLst>
                                    <p:cond delay="0"/>
                                  </p:stCondLst>
                                  <p:childTnLst>
                                    <p:animMotion path="M 4.44444E-6 1.85185E-6 L 0.58281 -0.57755">
                                      <p:cBhvr>
                                        <p:cTn id="878" dur="2000" fill="hold"/>
                                        <p:tgtEl>
                                          <p:spTgt spid="14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9" nodeType="withEffect" fill="hold" presetClass="emph" presetID="6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88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82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47000"/>
                            </p:stCondLst>
                            <p:childTnLst>
                              <p:par>
                                <p:cTn id="88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8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889" nodeType="after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8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9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50000"/>
                            </p:stCondLst>
                            <p:childTnLst>
                              <p:par>
                                <p:cTn id="898" nodeType="afterEffect" fill="hold" presetClass="entr" presetID="2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51000"/>
                            </p:stCondLst>
                            <p:childTnLst>
                              <p:par>
                                <p:cTn id="903" nodeType="after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9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0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4572000" cy="3557520"/>
          </a:xfrm>
          <a:prstGeom prst="rect">
            <a:avLst/>
          </a:prstGeom>
          <a:ln>
            <a:noFill/>
          </a:ln>
        </p:spPr>
      </p:pic>
      <p:pic>
        <p:nvPicPr>
          <p:cNvPr id="167" name="" descr=""/>
          <p:cNvPicPr/>
          <p:nvPr/>
        </p:nvPicPr>
        <p:blipFill>
          <a:blip r:embed="rId2"/>
          <a:stretch/>
        </p:blipFill>
        <p:spPr>
          <a:xfrm>
            <a:off x="4356000" y="0"/>
            <a:ext cx="4788000" cy="3557520"/>
          </a:xfrm>
          <a:prstGeom prst="rect">
            <a:avLst/>
          </a:prstGeom>
          <a:ln>
            <a:noFill/>
          </a:ln>
        </p:spPr>
      </p:pic>
      <p:pic>
        <p:nvPicPr>
          <p:cNvPr id="168" name="" descr=""/>
          <p:cNvPicPr/>
          <p:nvPr/>
        </p:nvPicPr>
        <p:blipFill>
          <a:blip r:embed="rId3"/>
          <a:stretch/>
        </p:blipFill>
        <p:spPr>
          <a:xfrm>
            <a:off x="0" y="3300480"/>
            <a:ext cx="4572000" cy="3557520"/>
          </a:xfrm>
          <a:prstGeom prst="rect">
            <a:avLst/>
          </a:prstGeom>
          <a:ln>
            <a:noFill/>
          </a:ln>
        </p:spPr>
      </p:pic>
      <p:pic>
        <p:nvPicPr>
          <p:cNvPr id="169" name="" descr=""/>
          <p:cNvPicPr/>
          <p:nvPr/>
        </p:nvPicPr>
        <p:blipFill>
          <a:blip r:embed="rId4"/>
          <a:stretch/>
        </p:blipFill>
        <p:spPr>
          <a:xfrm>
            <a:off x="4356000" y="3300480"/>
            <a:ext cx="4788000" cy="3557520"/>
          </a:xfrm>
          <a:prstGeom prst="rect">
            <a:avLst/>
          </a:prstGeom>
          <a:ln>
            <a:noFill/>
          </a:ln>
        </p:spPr>
      </p:pic>
      <p:sp>
        <p:nvSpPr>
          <p:cNvPr id="170" name="CustomShape 1"/>
          <p:cNvSpPr/>
          <p:nvPr/>
        </p:nvSpPr>
        <p:spPr>
          <a:xfrm rot="19146000">
            <a:off x="2987280" y="1989000"/>
            <a:ext cx="3384720" cy="3314880"/>
          </a:xfrm>
          <a:custGeom>
            <a:avLst/>
            <a:gdLst/>
            <a:ahLst/>
            <a:rect l="0" t="0" r="r" b="b"/>
            <a:pathLst>
              <a:path w="9404" h="9210">
                <a:moveTo>
                  <a:pt x="0" y="4604"/>
                </a:moveTo>
                <a:lnTo>
                  <a:pt x="3937" y="3856"/>
                </a:lnTo>
                <a:lnTo>
                  <a:pt x="4701" y="0"/>
                </a:lnTo>
                <a:lnTo>
                  <a:pt x="5465" y="3856"/>
                </a:lnTo>
                <a:lnTo>
                  <a:pt x="9403" y="4604"/>
                </a:lnTo>
                <a:lnTo>
                  <a:pt x="5464" y="5352"/>
                </a:lnTo>
                <a:lnTo>
                  <a:pt x="4700" y="9209"/>
                </a:lnTo>
                <a:lnTo>
                  <a:pt x="3936" y="5352"/>
                </a:lnTo>
                <a:lnTo>
                  <a:pt x="0" y="4604"/>
                </a:lnTo>
              </a:path>
            </a:pathLst>
          </a:custGeom>
          <a:gradFill rotWithShape="0">
            <a:gsLst>
              <a:gs pos="0">
                <a:srgbClr val="990099"/>
              </a:gs>
              <a:gs pos="100000">
                <a:srgbClr val="ff00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2"/>
          <p:cNvSpPr/>
          <p:nvPr/>
        </p:nvSpPr>
        <p:spPr>
          <a:xfrm>
            <a:off x="3276720" y="2060640"/>
            <a:ext cx="2736720" cy="2954160"/>
          </a:xfrm>
          <a:custGeom>
            <a:avLst/>
            <a:gdLst/>
            <a:ahLst/>
            <a:rect l="0" t="0" r="r" b="b"/>
            <a:pathLst>
              <a:path w="7603" h="8208">
                <a:moveTo>
                  <a:pt x="0" y="4103"/>
                </a:moveTo>
                <a:lnTo>
                  <a:pt x="3183" y="3436"/>
                </a:lnTo>
                <a:lnTo>
                  <a:pt x="3801" y="0"/>
                </a:lnTo>
                <a:lnTo>
                  <a:pt x="4419" y="3436"/>
                </a:lnTo>
                <a:lnTo>
                  <a:pt x="7602" y="4103"/>
                </a:lnTo>
                <a:lnTo>
                  <a:pt x="4419" y="4770"/>
                </a:lnTo>
                <a:lnTo>
                  <a:pt x="3801" y="8207"/>
                </a:lnTo>
                <a:lnTo>
                  <a:pt x="3183" y="4770"/>
                </a:lnTo>
                <a:lnTo>
                  <a:pt x="0" y="4103"/>
                </a:lnTo>
              </a:path>
            </a:pathLst>
          </a:custGeom>
          <a:gradFill rotWithShape="0">
            <a:gsLst>
              <a:gs pos="0">
                <a:srgbClr val="bbe0e3"/>
              </a:gs>
              <a:gs pos="100000">
                <a:srgbClr val="ffff00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3"/>
          <p:cNvSpPr/>
          <p:nvPr/>
        </p:nvSpPr>
        <p:spPr>
          <a:xfrm rot="19871400">
            <a:off x="6084360" y="765000"/>
            <a:ext cx="1795680" cy="160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9900"/>
              </a:gs>
            </a:gsLst>
            <a:path path="rect"/>
          </a:gra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73" name="" descr=""/>
          <p:cNvPicPr/>
          <p:nvPr/>
        </p:nvPicPr>
        <p:blipFill>
          <a:blip r:embed="rId5"/>
          <a:stretch/>
        </p:blipFill>
        <p:spPr>
          <a:xfrm>
            <a:off x="-1620720" y="0"/>
            <a:ext cx="1404720" cy="1038240"/>
          </a:xfrm>
          <a:prstGeom prst="rect">
            <a:avLst/>
          </a:prstGeom>
          <a:ln>
            <a:noFill/>
          </a:ln>
        </p:spPr>
      </p:pic>
      <p:pic>
        <p:nvPicPr>
          <p:cNvPr id="174" name="" descr=""/>
          <p:cNvPicPr/>
          <p:nvPr/>
        </p:nvPicPr>
        <p:blipFill>
          <a:blip r:embed="rId6"/>
          <a:stretch/>
        </p:blipFill>
        <p:spPr>
          <a:xfrm>
            <a:off x="9325080" y="0"/>
            <a:ext cx="1404720" cy="907920"/>
          </a:xfrm>
          <a:prstGeom prst="rect">
            <a:avLst/>
          </a:prstGeom>
          <a:ln>
            <a:noFill/>
          </a:ln>
        </p:spPr>
      </p:pic>
      <p:sp>
        <p:nvSpPr>
          <p:cNvPr id="175" name="CustomShape 4"/>
          <p:cNvSpPr/>
          <p:nvPr/>
        </p:nvSpPr>
        <p:spPr>
          <a:xfrm>
            <a:off x="1042920" y="4797360"/>
            <a:ext cx="936720" cy="86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gradFill rotWithShape="0">
            <a:gsLst>
              <a:gs pos="0">
                <a:srgbClr val="6699ff"/>
              </a:gs>
              <a:gs pos="100000">
                <a:srgbClr val="00ffff"/>
              </a:gs>
            </a:gsLst>
            <a:path path="rect"/>
          </a:gra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"/>
          <p:cNvSpPr/>
          <p:nvPr/>
        </p:nvSpPr>
        <p:spPr>
          <a:xfrm>
            <a:off x="3635280" y="549360"/>
            <a:ext cx="1224000" cy="107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00ff00"/>
              </a:gs>
            </a:gsLst>
            <a:path path="rect"/>
          </a:gra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6"/>
          <p:cNvSpPr/>
          <p:nvPr/>
        </p:nvSpPr>
        <p:spPr>
          <a:xfrm rot="19975200">
            <a:off x="6283440" y="3414240"/>
            <a:ext cx="1731960" cy="165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gradFill rotWithShape="0">
            <a:gsLst>
              <a:gs pos="0">
                <a:srgbClr val="ff0066"/>
              </a:gs>
              <a:gs pos="100000">
                <a:srgbClr val="cc99ff"/>
              </a:gs>
            </a:gsLst>
            <a:path path="rect"/>
          </a:gra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7"/>
          <p:cNvSpPr/>
          <p:nvPr/>
        </p:nvSpPr>
        <p:spPr>
          <a:xfrm rot="19975200">
            <a:off x="779040" y="1011240"/>
            <a:ext cx="1587600" cy="1511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100000">
                <a:srgbClr val="ff99ff"/>
              </a:gs>
            </a:gsLst>
            <a:path path="rect"/>
          </a:gra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8"/>
          <p:cNvSpPr/>
          <p:nvPr/>
        </p:nvSpPr>
        <p:spPr>
          <a:xfrm rot="19975200">
            <a:off x="3566880" y="4804920"/>
            <a:ext cx="187308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gradFill rotWithShape="0">
            <a:gsLst>
              <a:gs pos="0">
                <a:srgbClr val="33cc33"/>
              </a:gs>
              <a:gs pos="100000">
                <a:srgbClr val="ffff00"/>
              </a:gs>
            </a:gsLst>
            <a:path path="rect"/>
          </a:gra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80" name="" descr=""/>
          <p:cNvPicPr/>
          <p:nvPr/>
        </p:nvPicPr>
        <p:blipFill>
          <a:blip r:embed="rId7"/>
          <a:stretch/>
        </p:blipFill>
        <p:spPr>
          <a:xfrm>
            <a:off x="2771640" y="4076640"/>
            <a:ext cx="1511280" cy="151128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8"/>
          <a:stretch/>
        </p:blipFill>
        <p:spPr>
          <a:xfrm>
            <a:off x="4788000" y="3860640"/>
            <a:ext cx="792000" cy="792360"/>
          </a:xfrm>
          <a:prstGeom prst="rect">
            <a:avLst/>
          </a:prstGeom>
          <a:ln>
            <a:noFill/>
          </a:ln>
        </p:spPr>
      </p:pic>
      <p:pic>
        <p:nvPicPr>
          <p:cNvPr id="182" name="" descr=""/>
          <p:cNvPicPr/>
          <p:nvPr/>
        </p:nvPicPr>
        <p:blipFill>
          <a:blip r:embed="rId9"/>
          <a:stretch/>
        </p:blipFill>
        <p:spPr>
          <a:xfrm>
            <a:off x="2771640" y="2205000"/>
            <a:ext cx="863640" cy="863640"/>
          </a:xfrm>
          <a:prstGeom prst="rect">
            <a:avLst/>
          </a:prstGeom>
          <a:ln>
            <a:noFill/>
          </a:ln>
        </p:spPr>
      </p:pic>
      <p:pic>
        <p:nvPicPr>
          <p:cNvPr id="183" name="" descr=""/>
          <p:cNvPicPr/>
          <p:nvPr/>
        </p:nvPicPr>
        <p:blipFill>
          <a:blip r:embed="rId10"/>
          <a:stretch/>
        </p:blipFill>
        <p:spPr>
          <a:xfrm>
            <a:off x="7236000" y="3213000"/>
            <a:ext cx="1079280" cy="1079640"/>
          </a:xfrm>
          <a:prstGeom prst="rect">
            <a:avLst/>
          </a:prstGeom>
          <a:ln>
            <a:noFill/>
          </a:ln>
        </p:spPr>
      </p:pic>
      <p:pic>
        <p:nvPicPr>
          <p:cNvPr id="184" name="" descr=""/>
          <p:cNvPicPr/>
          <p:nvPr/>
        </p:nvPicPr>
        <p:blipFill>
          <a:blip r:embed="rId11"/>
          <a:stretch/>
        </p:blipFill>
        <p:spPr>
          <a:xfrm>
            <a:off x="2124000" y="708120"/>
            <a:ext cx="935280" cy="498240"/>
          </a:xfrm>
          <a:prstGeom prst="rect">
            <a:avLst/>
          </a:prstGeom>
          <a:ln>
            <a:noFill/>
          </a:ln>
        </p:spPr>
      </p:pic>
      <p:pic>
        <p:nvPicPr>
          <p:cNvPr id="185" name="" descr=""/>
          <p:cNvPicPr/>
          <p:nvPr/>
        </p:nvPicPr>
        <p:blipFill>
          <a:blip r:embed="rId12"/>
          <a:stretch/>
        </p:blipFill>
        <p:spPr>
          <a:xfrm rot="16200000">
            <a:off x="-33120" y="5857200"/>
            <a:ext cx="1428840" cy="57168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13"/>
          <a:stretch/>
        </p:blipFill>
        <p:spPr>
          <a:xfrm>
            <a:off x="395280" y="189000"/>
            <a:ext cx="1428840" cy="571320"/>
          </a:xfrm>
          <a:prstGeom prst="rect">
            <a:avLst/>
          </a:prstGeom>
          <a:ln>
            <a:noFill/>
          </a:ln>
        </p:spPr>
      </p:pic>
      <p:pic>
        <p:nvPicPr>
          <p:cNvPr id="187" name="" descr=""/>
          <p:cNvPicPr/>
          <p:nvPr/>
        </p:nvPicPr>
        <p:blipFill>
          <a:blip r:embed="rId14"/>
          <a:stretch/>
        </p:blipFill>
        <p:spPr>
          <a:xfrm rot="5400000">
            <a:off x="7887960" y="617400"/>
            <a:ext cx="1428840" cy="571320"/>
          </a:xfrm>
          <a:prstGeom prst="rect">
            <a:avLst/>
          </a:prstGeom>
          <a:ln>
            <a:noFill/>
          </a:ln>
        </p:spPr>
      </p:pic>
      <p:pic>
        <p:nvPicPr>
          <p:cNvPr id="188" name="" descr=""/>
          <p:cNvPicPr/>
          <p:nvPr/>
        </p:nvPicPr>
        <p:blipFill>
          <a:blip r:embed="rId15"/>
          <a:stretch/>
        </p:blipFill>
        <p:spPr>
          <a:xfrm rot="19503600">
            <a:off x="4211280" y="1700280"/>
            <a:ext cx="1657440" cy="1104840"/>
          </a:xfrm>
          <a:prstGeom prst="rect">
            <a:avLst/>
          </a:prstGeom>
          <a:ln>
            <a:noFill/>
          </a:ln>
        </p:spPr>
      </p:pic>
      <p:pic>
        <p:nvPicPr>
          <p:cNvPr id="189" name="" descr=""/>
          <p:cNvPicPr/>
          <p:nvPr/>
        </p:nvPicPr>
        <p:blipFill>
          <a:blip r:embed="rId16"/>
          <a:stretch/>
        </p:blipFill>
        <p:spPr>
          <a:xfrm>
            <a:off x="-1371600" y="0"/>
            <a:ext cx="1371600" cy="495360"/>
          </a:xfrm>
          <a:prstGeom prst="rect">
            <a:avLst/>
          </a:prstGeom>
          <a:ln>
            <a:noFill/>
          </a:ln>
        </p:spPr>
      </p:pic>
      <p:pic>
        <p:nvPicPr>
          <p:cNvPr id="190" name="" descr=""/>
          <p:cNvPicPr/>
          <p:nvPr/>
        </p:nvPicPr>
        <p:blipFill>
          <a:blip r:embed="rId17"/>
          <a:stretch/>
        </p:blipFill>
        <p:spPr>
          <a:xfrm>
            <a:off x="7596360" y="6237360"/>
            <a:ext cx="304560" cy="30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1" dur="indefinite" restart="never" nodeType="tmRoot">
          <p:childTnLst>
            <p:seq>
              <p:cTn id="912" dur="indefinite" nodeType="mainSeq">
                <p:childTnLst>
                  <p:par>
                    <p:cTn id="913" fill="hold">
                      <p:stCondLst>
                        <p:cond delay="0"/>
                      </p:stCondLst>
                      <p:childTnLst>
                        <p:par>
                          <p:cTn id="914" fill="hold">
                            <p:stCondLst>
                              <p:cond delay="0"/>
                            </p:stCondLst>
                            <p:childTnLst>
                              <p:par>
                                <p:cTn id="915" nodeType="with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16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7" nodeType="with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19" dur="3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20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1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2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3000"/>
                            </p:stCondLst>
                            <p:childTnLst>
                              <p:par>
                                <p:cTn id="924" nodeType="after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6" dur="3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27" dur="3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8" dur="3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9" dur="3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6000"/>
                            </p:stCondLst>
                            <p:childTnLst>
                              <p:par>
                                <p:cTn id="931" nodeType="after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32" dur="3000" fill="hold"/>
                                        <p:tgtEl>
                                          <p:spTgt spid="170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9000"/>
                            </p:stCondLst>
                            <p:childTnLst>
                              <p:par>
                                <p:cTn id="934" nodeType="after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5" dur="3000" fill="hold"/>
                                        <p:tgtEl>
                                          <p:spTgt spid="171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7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4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944" nodeType="after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6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94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953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5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957" nodeType="afterEffect" fill="hold" presetClass="exit" presetID="2" presetSubtype="6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8" dur="3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9" dur="3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22500"/>
                            </p:stCondLst>
                            <p:childTnLst>
                              <p:par>
                                <p:cTn id="962" nodeType="afterEffect" fill="hold" presetClass="exit" presetID="2" presetSubtype="1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3" dur="3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4" dur="3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6" fill="hold">
                            <p:stCondLst>
                              <p:cond delay="25500"/>
                            </p:stCondLst>
                            <p:childTnLst>
                              <p:par>
                                <p:cTn id="967" nodeType="afterEffect" fill="hold" presetClass="exit" presetID="2" presetSubtype="6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8" dur="3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9" dur="3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1" fill="hold">
                            <p:stCondLst>
                              <p:cond delay="28500"/>
                            </p:stCondLst>
                            <p:childTnLst>
                              <p:par>
                                <p:cTn id="97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5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6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7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8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3" fill="hold">
                            <p:stCondLst>
                              <p:cond delay="30000"/>
                            </p:stCondLst>
                            <p:childTnLst>
                              <p:par>
                                <p:cTn id="984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8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31500"/>
                            </p:stCondLst>
                            <p:childTnLst>
                              <p:par>
                                <p:cTn id="992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9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5" fill="hold">
                            <p:stCondLst>
                              <p:cond delay="32500"/>
                            </p:stCondLst>
                            <p:childTnLst>
                              <p:par>
                                <p:cTn id="99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00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0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0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0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008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0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1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5" nodeType="withEffect" fill="hold" presetClass="path" presetID="64">
                                  <p:stCondLst>
                                    <p:cond delay="0"/>
                                  </p:stCondLst>
                                  <p:childTnLst>
                                    <p:animMotion path="M 8.33333E-7 -3.33333E-6 L 0.00035 -0.80532">
                                      <p:cBhvr>
                                        <p:cTn id="1016" dur="3000" fill="hold"/>
                                        <p:tgtEl>
                                          <p:spTgt spid="18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18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1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4" nodeType="with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path="M -4.16667E-6 -2.96296E-6 L 0.80382 -0.01018">
                                      <p:cBhvr>
                                        <p:cTn id="1025" dur="3000" fill="hold"/>
                                        <p:tgtEl>
                                          <p:spTgt spid="18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027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2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3" nodeType="with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4" dur="3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5" dur="3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03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4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4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5" nodeType="withEffect" fill="hold" presetClass="path" presetID="1">
                                  <p:stCondLst>
                                    <p:cond delay="0"/>
                                  </p:stCondLst>
                                  <p:childTnLst>
                                    <p:animMotion path="M -0.00677 -0.01991 C 0.02951 0.0875 -0.01042 0.2169 -0.09566 0.26829 C -0.1809 0.32084 -0.28021 0.27384 -0.31649 0.16667 C -0.35295 0.05926 -0.31319 -0.06944 -0.2276 -0.12106 C -0.14236 -0.17245 -0.0434 -0.12731 -0.00677 -0.01991 Z">
                                      <p:cBhvr>
                                        <p:cTn id="1046" dur="3000" fill="hold"/>
                                        <p:tgtEl>
                                          <p:spTgt spid="18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7" fill="hold">
                            <p:stCondLst>
                              <p:cond delay="57500"/>
                            </p:stCondLst>
                            <p:childTnLst>
                              <p:par>
                                <p:cTn id="104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5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05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54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05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58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9" fill="hold">
                            <p:stCondLst>
                              <p:cond delay="60500"/>
                            </p:stCondLst>
                            <p:childTnLst>
                              <p:par>
                                <p:cTn id="1060" nodeType="afterEffect" fill="hold" presetClass="entr" presetID="2" presetSubtype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2" dur="3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3" dur="3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4" fill="hold">
                            <p:stCondLst>
                              <p:cond delay="63500"/>
                            </p:stCondLst>
                            <p:childTnLst>
                              <p:par>
                                <p:cTn id="106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8" fill="hold">
                            <p:stCondLst>
                              <p:cond delay="66500"/>
                            </p:stCondLst>
                            <p:childTnLst>
                              <p:par>
                                <p:cTn id="1069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-2.22222E-6 -4.44444E-6 L -0.13385 0.30463">
                                      <p:cBhvr>
                                        <p:cTn id="1070" dur="3000" fill="hold"/>
                                        <p:tgtEl>
                                          <p:spTgt spid="18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1" nodeType="withEffect" fill="hold" presetClass="emph" presetID="6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1072" fill="hold">
                            <p:stCondLst>
                              <p:cond delay="69500"/>
                            </p:stCondLst>
                            <p:childTnLst>
                              <p:par>
                                <p:cTn id="1073" nodeType="afterEffect" fill="hold" presetClass="emph" presetID="6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1074" fill="hold">
                            <p:stCondLst>
                              <p:cond delay="71500"/>
                            </p:stCondLst>
                            <p:childTnLst>
                              <p:par>
                                <p:cTn id="107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76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72500"/>
                            </p:stCondLst>
                            <p:childTnLst>
                              <p:par>
                                <p:cTn id="107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8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8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86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8" fill="hold">
                            <p:stCondLst>
                              <p:cond delay="73500"/>
                            </p:stCondLst>
                            <p:childTnLst>
                              <p:par>
                                <p:cTn id="108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9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2" fill="hold">
                            <p:stCondLst>
                              <p:cond delay="74000"/>
                            </p:stCondLst>
                            <p:childTnLst>
                              <p:par>
                                <p:cTn id="1093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94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 rot="510000">
            <a:off x="465120" y="1665000"/>
            <a:ext cx="2664000" cy="1504800"/>
          </a:xfrm>
          <a:prstGeom prst="cloudCallout">
            <a:avLst>
              <a:gd name="adj1" fmla="val -16060"/>
              <a:gd name="adj2" fmla="val 20745"/>
            </a:avLst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2"/>
          <p:cNvSpPr/>
          <p:nvPr/>
        </p:nvSpPr>
        <p:spPr>
          <a:xfrm rot="510000">
            <a:off x="2263320" y="4487760"/>
            <a:ext cx="3024360" cy="1613160"/>
          </a:xfrm>
          <a:prstGeom prst="cloudCallout">
            <a:avLst>
              <a:gd name="adj1" fmla="val -91597"/>
              <a:gd name="adj2" fmla="val 44643"/>
            </a:avLst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3"/>
          <p:cNvSpPr/>
          <p:nvPr/>
        </p:nvSpPr>
        <p:spPr>
          <a:xfrm>
            <a:off x="9685440" y="260280"/>
            <a:ext cx="2950920" cy="1873440"/>
          </a:xfrm>
          <a:prstGeom prst="cloudCallout">
            <a:avLst>
              <a:gd name="adj1" fmla="val -51722"/>
              <a:gd name="adj2" fmla="val 28981"/>
            </a:avLst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8136000" y="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195" name="" descr=""/>
          <p:cNvPicPr/>
          <p:nvPr/>
        </p:nvPicPr>
        <p:blipFill>
          <a:blip r:embed="rId2"/>
          <a:stretch/>
        </p:blipFill>
        <p:spPr>
          <a:xfrm>
            <a:off x="7020000" y="98100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196" name="" descr=""/>
          <p:cNvPicPr/>
          <p:nvPr/>
        </p:nvPicPr>
        <p:blipFill>
          <a:blip r:embed="rId3"/>
          <a:stretch/>
        </p:blipFill>
        <p:spPr>
          <a:xfrm>
            <a:off x="5796000" y="206064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197" name="" descr=""/>
          <p:cNvPicPr/>
          <p:nvPr/>
        </p:nvPicPr>
        <p:blipFill>
          <a:blip r:embed="rId4"/>
          <a:stretch/>
        </p:blipFill>
        <p:spPr>
          <a:xfrm>
            <a:off x="4427640" y="299736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198" name="" descr=""/>
          <p:cNvPicPr/>
          <p:nvPr/>
        </p:nvPicPr>
        <p:blipFill>
          <a:blip r:embed="rId5"/>
          <a:stretch/>
        </p:blipFill>
        <p:spPr>
          <a:xfrm>
            <a:off x="3276720" y="3860640"/>
            <a:ext cx="1008000" cy="1008360"/>
          </a:xfrm>
          <a:prstGeom prst="rect">
            <a:avLst/>
          </a:prstGeom>
          <a:ln>
            <a:noFill/>
          </a:ln>
        </p:spPr>
      </p:pic>
      <p:pic>
        <p:nvPicPr>
          <p:cNvPr id="199" name="" descr=""/>
          <p:cNvPicPr/>
          <p:nvPr/>
        </p:nvPicPr>
        <p:blipFill>
          <a:blip r:embed="rId6"/>
          <a:stretch/>
        </p:blipFill>
        <p:spPr>
          <a:xfrm>
            <a:off x="1835280" y="479736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7"/>
          <a:stretch/>
        </p:blipFill>
        <p:spPr>
          <a:xfrm>
            <a:off x="395280" y="585000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201" name="" descr=""/>
          <p:cNvPicPr/>
          <p:nvPr/>
        </p:nvPicPr>
        <p:blipFill>
          <a:blip r:embed="rId8"/>
          <a:stretch/>
        </p:blipFill>
        <p:spPr>
          <a:xfrm rot="4859400">
            <a:off x="8135640" y="584964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9"/>
          <a:stretch/>
        </p:blipFill>
        <p:spPr>
          <a:xfrm rot="5049000">
            <a:off x="6732360" y="4941720"/>
            <a:ext cx="1008360" cy="1008000"/>
          </a:xfrm>
          <a:prstGeom prst="rect">
            <a:avLst/>
          </a:prstGeom>
          <a:ln>
            <a:noFill/>
          </a:ln>
        </p:spPr>
      </p:pic>
      <p:pic>
        <p:nvPicPr>
          <p:cNvPr id="203" name="" descr=""/>
          <p:cNvPicPr/>
          <p:nvPr/>
        </p:nvPicPr>
        <p:blipFill>
          <a:blip r:embed="rId10"/>
          <a:stretch/>
        </p:blipFill>
        <p:spPr>
          <a:xfrm rot="4205400">
            <a:off x="5363640" y="3860640"/>
            <a:ext cx="1008360" cy="1008360"/>
          </a:xfrm>
          <a:prstGeom prst="rect">
            <a:avLst/>
          </a:prstGeom>
          <a:ln>
            <a:noFill/>
          </a:ln>
        </p:spPr>
      </p:pic>
      <p:pic>
        <p:nvPicPr>
          <p:cNvPr id="204" name="" descr=""/>
          <p:cNvPicPr/>
          <p:nvPr/>
        </p:nvPicPr>
        <p:blipFill>
          <a:blip r:embed="rId11"/>
          <a:stretch/>
        </p:blipFill>
        <p:spPr>
          <a:xfrm rot="4360800">
            <a:off x="4284720" y="292428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12"/>
          <a:stretch/>
        </p:blipFill>
        <p:spPr>
          <a:xfrm rot="4181400">
            <a:off x="2916000" y="206028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13"/>
          <a:stretch/>
        </p:blipFill>
        <p:spPr>
          <a:xfrm rot="4026000">
            <a:off x="1618920" y="1125360"/>
            <a:ext cx="1008360" cy="1008000"/>
          </a:xfrm>
          <a:prstGeom prst="rect">
            <a:avLst/>
          </a:prstGeom>
          <a:ln>
            <a:noFill/>
          </a:ln>
        </p:spPr>
      </p:pic>
      <p:pic>
        <p:nvPicPr>
          <p:cNvPr id="207" name="" descr=""/>
          <p:cNvPicPr/>
          <p:nvPr/>
        </p:nvPicPr>
        <p:blipFill>
          <a:blip r:embed="rId14"/>
          <a:stretch/>
        </p:blipFill>
        <p:spPr>
          <a:xfrm rot="4624800">
            <a:off x="324000" y="188640"/>
            <a:ext cx="1008000" cy="1008000"/>
          </a:xfrm>
          <a:prstGeom prst="rect">
            <a:avLst/>
          </a:prstGeom>
          <a:ln>
            <a:noFill/>
          </a:ln>
        </p:spPr>
      </p:pic>
      <p:sp>
        <p:nvSpPr>
          <p:cNvPr id="208" name="CustomShape 4"/>
          <p:cNvSpPr/>
          <p:nvPr/>
        </p:nvSpPr>
        <p:spPr>
          <a:xfrm>
            <a:off x="-2700360" y="4149720"/>
            <a:ext cx="2374920" cy="1800360"/>
          </a:xfrm>
          <a:prstGeom prst="cloudCallout">
            <a:avLst>
              <a:gd name="adj1" fmla="val -67648"/>
              <a:gd name="adj2" fmla="val 31833"/>
            </a:avLst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CustomShape 5"/>
          <p:cNvSpPr/>
          <p:nvPr/>
        </p:nvSpPr>
        <p:spPr>
          <a:xfrm rot="510000">
            <a:off x="3630600" y="229680"/>
            <a:ext cx="2736720" cy="1505160"/>
          </a:xfrm>
          <a:prstGeom prst="cloudCallout">
            <a:avLst>
              <a:gd name="adj1" fmla="val -103481"/>
              <a:gd name="adj2" fmla="val -1703"/>
            </a:avLst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6"/>
          <p:cNvSpPr/>
          <p:nvPr/>
        </p:nvSpPr>
        <p:spPr>
          <a:xfrm rot="510000">
            <a:off x="5797080" y="2738520"/>
            <a:ext cx="2376720" cy="1144440"/>
          </a:xfrm>
          <a:prstGeom prst="cloudCallout">
            <a:avLst>
              <a:gd name="adj1" fmla="val -127273"/>
              <a:gd name="adj2" fmla="val 42097"/>
            </a:avLst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7"/>
          <p:cNvSpPr/>
          <p:nvPr/>
        </p:nvSpPr>
        <p:spPr>
          <a:xfrm>
            <a:off x="6804000" y="476280"/>
            <a:ext cx="1657440" cy="165564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66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8"/>
          <p:cNvSpPr/>
          <p:nvPr/>
        </p:nvSpPr>
        <p:spPr>
          <a:xfrm>
            <a:off x="3780000" y="2421000"/>
            <a:ext cx="1728720" cy="1727280"/>
          </a:xfrm>
          <a:prstGeom prst="ellipse">
            <a:avLst/>
          </a:prstGeom>
          <a:gradFill rotWithShape="0">
            <a:gsLst>
              <a:gs pos="0">
                <a:srgbClr val="ff0066"/>
              </a:gs>
              <a:gs pos="100000">
                <a:srgbClr val="ff0000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" descr=""/>
          <p:cNvPicPr/>
          <p:nvPr/>
        </p:nvPicPr>
        <p:blipFill>
          <a:blip r:embed="rId15"/>
          <a:stretch/>
        </p:blipFill>
        <p:spPr>
          <a:xfrm>
            <a:off x="10339560" y="260280"/>
            <a:ext cx="1618920" cy="1728720"/>
          </a:xfrm>
          <a:prstGeom prst="rect">
            <a:avLst/>
          </a:prstGeom>
          <a:ln>
            <a:noFill/>
          </a:ln>
        </p:spPr>
      </p:pic>
      <p:pic>
        <p:nvPicPr>
          <p:cNvPr id="214" name="" descr=""/>
          <p:cNvPicPr/>
          <p:nvPr/>
        </p:nvPicPr>
        <p:blipFill>
          <a:blip r:embed="rId16">
            <a:lum bright="-6000"/>
          </a:blip>
          <a:stretch/>
        </p:blipFill>
        <p:spPr>
          <a:xfrm>
            <a:off x="-1981080" y="4149720"/>
            <a:ext cx="1341360" cy="1698480"/>
          </a:xfrm>
          <a:prstGeom prst="rect">
            <a:avLst/>
          </a:prstGeom>
          <a:ln>
            <a:noFill/>
          </a:ln>
        </p:spPr>
      </p:pic>
      <p:sp>
        <p:nvSpPr>
          <p:cNvPr id="215" name="CustomShape 9"/>
          <p:cNvSpPr/>
          <p:nvPr/>
        </p:nvSpPr>
        <p:spPr>
          <a:xfrm>
            <a:off x="2700360" y="2205000"/>
            <a:ext cx="4764240" cy="2876760"/>
          </a:xfrm>
          <a:prstGeom prst="cloudCallout">
            <a:avLst>
              <a:gd name="adj1" fmla="val -95833"/>
              <a:gd name="adj2" fmla="val 23254"/>
            </a:avLst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6" name="" descr=""/>
          <p:cNvPicPr/>
          <p:nvPr/>
        </p:nvPicPr>
        <p:blipFill>
          <a:blip r:embed="rId17">
            <a:lum bright="-6000"/>
          </a:blip>
          <a:stretch/>
        </p:blipFill>
        <p:spPr>
          <a:xfrm rot="21116400">
            <a:off x="3492360" y="2781360"/>
            <a:ext cx="1341720" cy="1698480"/>
          </a:xfrm>
          <a:prstGeom prst="rect">
            <a:avLst/>
          </a:prstGeom>
          <a:ln>
            <a:noFill/>
          </a:ln>
        </p:spPr>
      </p:pic>
      <p:pic>
        <p:nvPicPr>
          <p:cNvPr id="217" name="" descr=""/>
          <p:cNvPicPr/>
          <p:nvPr/>
        </p:nvPicPr>
        <p:blipFill>
          <a:blip r:embed="rId18"/>
          <a:stretch/>
        </p:blipFill>
        <p:spPr>
          <a:xfrm>
            <a:off x="4932360" y="2349360"/>
            <a:ext cx="1955880" cy="2087640"/>
          </a:xfrm>
          <a:prstGeom prst="rect">
            <a:avLst/>
          </a:prstGeom>
          <a:ln>
            <a:noFill/>
          </a:ln>
        </p:spPr>
      </p:pic>
      <p:pic>
        <p:nvPicPr>
          <p:cNvPr id="218" name="" descr=""/>
          <p:cNvPicPr/>
          <p:nvPr/>
        </p:nvPicPr>
        <p:blipFill>
          <a:blip r:embed="rId19"/>
          <a:stretch/>
        </p:blipFill>
        <p:spPr>
          <a:xfrm>
            <a:off x="7093080" y="6381720"/>
            <a:ext cx="304560" cy="304920"/>
          </a:xfrm>
          <a:prstGeom prst="rect">
            <a:avLst/>
          </a:prstGeom>
          <a:ln>
            <a:noFill/>
          </a:ln>
        </p:spPr>
      </p:pic>
      <p:pic>
        <p:nvPicPr>
          <p:cNvPr id="219" name="" descr=""/>
          <p:cNvPicPr/>
          <p:nvPr/>
        </p:nvPicPr>
        <p:blipFill>
          <a:blip r:embed="rId20"/>
          <a:srcRect l="0" t="0" r="0" b="14925"/>
          <a:stretch/>
        </p:blipFill>
        <p:spPr>
          <a:xfrm rot="20432400">
            <a:off x="1747440" y="2579760"/>
            <a:ext cx="2162160" cy="2950920"/>
          </a:xfrm>
          <a:prstGeom prst="rect">
            <a:avLst/>
          </a:prstGeom>
          <a:ln>
            <a:noFill/>
          </a:ln>
        </p:spPr>
      </p:pic>
      <p:pic>
        <p:nvPicPr>
          <p:cNvPr id="220" name="" descr=""/>
          <p:cNvPicPr/>
          <p:nvPr/>
        </p:nvPicPr>
        <p:blipFill>
          <a:blip r:embed="rId21"/>
          <a:srcRect l="0" t="0" r="0" b="15349"/>
          <a:stretch/>
        </p:blipFill>
        <p:spPr>
          <a:xfrm rot="20432400">
            <a:off x="3135240" y="4231800"/>
            <a:ext cx="1644840" cy="2232000"/>
          </a:xfrm>
          <a:prstGeom prst="rect">
            <a:avLst/>
          </a:prstGeom>
          <a:ln>
            <a:noFill/>
          </a:ln>
        </p:spPr>
      </p:pic>
      <p:pic>
        <p:nvPicPr>
          <p:cNvPr id="221" name="" descr=""/>
          <p:cNvPicPr/>
          <p:nvPr/>
        </p:nvPicPr>
        <p:blipFill>
          <a:blip r:embed="rId22"/>
          <a:srcRect l="0" t="0" r="0" b="12641"/>
          <a:stretch/>
        </p:blipFill>
        <p:spPr>
          <a:xfrm flipH="1" rot="1369200">
            <a:off x="4059000" y="4233960"/>
            <a:ext cx="1714320" cy="2303280"/>
          </a:xfrm>
          <a:prstGeom prst="rect">
            <a:avLst/>
          </a:prstGeom>
          <a:ln>
            <a:noFill/>
          </a:ln>
        </p:spPr>
      </p:pic>
      <p:pic>
        <p:nvPicPr>
          <p:cNvPr id="222" name="" descr=""/>
          <p:cNvPicPr/>
          <p:nvPr/>
        </p:nvPicPr>
        <p:blipFill>
          <a:blip r:embed="rId23"/>
          <a:srcRect l="0" t="0" r="0" b="12991"/>
          <a:stretch/>
        </p:blipFill>
        <p:spPr>
          <a:xfrm rot="1491000">
            <a:off x="6048360" y="2660760"/>
            <a:ext cx="2476440" cy="3456000"/>
          </a:xfrm>
          <a:prstGeom prst="rect">
            <a:avLst/>
          </a:prstGeom>
          <a:ln>
            <a:noFill/>
          </a:ln>
        </p:spPr>
      </p:pic>
      <p:pic>
        <p:nvPicPr>
          <p:cNvPr id="223" name="" descr=""/>
          <p:cNvPicPr/>
          <p:nvPr/>
        </p:nvPicPr>
        <p:blipFill>
          <a:blip r:embed="rId24"/>
          <a:srcRect l="0" t="0" r="0" b="7748"/>
          <a:stretch/>
        </p:blipFill>
        <p:spPr>
          <a:xfrm rot="538200">
            <a:off x="5662440" y="4437000"/>
            <a:ext cx="1265400" cy="1871640"/>
          </a:xfrm>
          <a:prstGeom prst="rect">
            <a:avLst/>
          </a:prstGeom>
          <a:ln>
            <a:noFill/>
          </a:ln>
        </p:spPr>
      </p:pic>
      <p:pic>
        <p:nvPicPr>
          <p:cNvPr id="224" name="" descr=""/>
          <p:cNvPicPr/>
          <p:nvPr/>
        </p:nvPicPr>
        <p:blipFill>
          <a:blip r:embed="rId25"/>
          <a:stretch/>
        </p:blipFill>
        <p:spPr>
          <a:xfrm rot="20742600">
            <a:off x="4284720" y="1844640"/>
            <a:ext cx="1265040" cy="2028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96" dur="indefinite" restart="never" nodeType="tmRoot">
          <p:childTnLst>
            <p:seq>
              <p:cTn id="1097" dur="indefinite" nodeType="mainSeq">
                <p:childTnLst>
                  <p:par>
                    <p:cTn id="1098" fill="hold">
                      <p:stCondLst>
                        <p:cond delay="0"/>
                      </p:stCondLst>
                      <p:childTnLst>
                        <p:par>
                          <p:cTn id="1099" fill="hold">
                            <p:stCondLst>
                              <p:cond delay="0"/>
                            </p:stCondLst>
                            <p:childTnLst>
                              <p:par>
                                <p:cTn id="1100" nodeType="with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01" dur="1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106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0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4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2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2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0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3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8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3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4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6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4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1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2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6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0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7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78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7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86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8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94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9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0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02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0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0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10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1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17" nodeType="afterEffect" fill="hold" presetClass="path" presetID="7">
                                  <p:stCondLst>
                                    <p:cond delay="0"/>
                                  </p:stCondLst>
                                  <p:childTnLst>
                                    <p:animMotion path="M 5E-6 -3.7037E-6 L 5E-6 0.54537 L -0.63369 0.54537 L -0.63369 -3.7037E-6 L 5E-6 -3.7037E-6 Z">
                                      <p:cBhvr>
                                        <p:cTn id="1218" dur="2000" fill="hold"/>
                                        <p:tgtEl>
                                          <p:spTgt spid="21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20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24" nodeType="after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26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27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8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9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31" nodeType="afterEffect" fill="hold" presetClass="path" presetID="44">
                                  <p:stCondLst>
                                    <p:cond delay="0"/>
                                  </p:stCondLst>
                                  <p:childTnLst>
                                    <p:animMotion path="M -0.47239 0.33587 L -0.17396 -0.06227 C -0.11093 -0.15186 -0.01701 -0.19954 0.08056 -0.19954 C 0.19236 -0.19954 0.28177 -0.15186 0.34479 -0.06227 L 0.64584 0.33587">
                                      <p:cBhvr>
                                        <p:cTn id="1232" dur="3000" fill="hold"/>
                                        <p:tgtEl>
                                          <p:spTgt spid="21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4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6" dur="5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7" dur="5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8" nodeType="with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0" dur="5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1" dur="5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43" nodeType="after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5" dur="5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6" dur="5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7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9" dur="5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0" dur="5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252" nodeType="afterEffect" fill="hold" presetClass="path" presetID="44">
                                  <p:stCondLst>
                                    <p:cond delay="0"/>
                                  </p:stCondLst>
                                  <p:childTnLst>
                                    <p:animMotion path="M 0.01649 -0.02871 L 0.13264 -0.01667 C 0.15799 -0.01482 0.18681 0.00162 0.21215 0.02778 C 0.2408 0.05741 0.25886 0.08935 0.26615 0.12153 L 0.30417 0.26898">
                                      <p:cBhvr>
                                        <p:cTn id="1253" dur="2000" fill="hold"/>
                                        <p:tgtEl>
                                          <p:spTgt spid="20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55" nodeType="afterEffect" fill="hold" presetClass="path" presetID="44">
                                  <p:stCondLst>
                                    <p:cond delay="0"/>
                                  </p:stCondLst>
                                  <p:childTnLst>
                                    <p:animMotion path="M 0.02049 0.01065 L -0.03125 0.15347 C -0.04149 0.18333 -0.06441 0.2169 -0.09184 0.24305 C -0.12326 0.27338 -0.15243 0.28842 -0.17812 0.2919 L -0.29635 0.31088">
                                      <p:cBhvr>
                                        <p:cTn id="1256" dur="2000" fill="hold"/>
                                        <p:tgtEl>
                                          <p:spTgt spid="21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58" nodeType="afterEffect" fill="hold" presetClass="path" presetID="44">
                                  <p:stCondLst>
                                    <p:cond delay="0"/>
                                  </p:stCondLst>
                                  <p:childTnLst>
                                    <p:animMotion path="M -0.00538 0.01343 L -0.09878 -0.025 C -0.11875 -0.03264 -0.14028 -0.05324 -0.15885 -0.08078 C -0.18003 -0.11203 -0.19184 -0.1412 -0.19566 -0.16898 L -0.21319 -0.29629">
                                      <p:cBhvr>
                                        <p:cTn id="1259" dur="2000" fill="hold"/>
                                        <p:tgtEl>
                                          <p:spTgt spid="19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61" nodeType="afterEffect" fill="hold" presetClass="path" presetID="44">
                                  <p:stCondLst>
                                    <p:cond delay="0"/>
                                  </p:stCondLst>
                                  <p:childTnLst>
                                    <p:animMotion path="M 3.05556E-6 -2.96296E-6 L 0.04566 -0.1199 C 0.05521 -0.14652 0.07482 -0.17268 0.09896 -0.19236 C 0.12639 -0.21481 0.15191 -0.22546 0.17361 -0.22477 L 0.27448 -0.22662">
                                      <p:cBhvr>
                                        <p:cTn id="1262" dur="2000" fill="hold"/>
                                        <p:tgtEl>
                                          <p:spTgt spid="19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64" nodeType="afterEffect" fill="hold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5" dur="2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6" dur="2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52000"/>
                            </p:stCondLst>
                            <p:childTnLst>
                              <p:par>
                                <p:cTn id="1269" nodeType="afterEffect" fill="hold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0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1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274" nodeType="afterEffect" fill="hold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5" dur="3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6" dur="3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279" nodeType="afterEffect" fill="hold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0" dur="3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1" dur="3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28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7" fill="hold">
                            <p:stCondLst>
                              <p:cond delay="59500"/>
                            </p:stCondLst>
                            <p:childTnLst>
                              <p:par>
                                <p:cTn id="128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3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6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7" fill="hold">
                            <p:stCondLst>
                              <p:cond delay="60500"/>
                            </p:stCondLst>
                            <p:childTnLst>
                              <p:par>
                                <p:cTn id="1298" nodeType="afterEffect" fill="hold" presetClass="entr" presetID="2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0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1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2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61500"/>
                            </p:stCondLst>
                            <p:childTnLst>
                              <p:par>
                                <p:cTn id="131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16" nodeType="afterEffect" fill="hold" presetClass="entr" presetID="2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 rot="21473400">
            <a:off x="-393480" y="5222520"/>
            <a:ext cx="9864720" cy="2884320"/>
          </a:xfrm>
          <a:custGeom>
            <a:avLst/>
            <a:gdLst/>
            <a:ahLst/>
            <a:rect l="l" t="t" r="r" b="b"/>
            <a:pathLst>
              <a:path w="6102" h="1632">
                <a:moveTo>
                  <a:pt x="268" y="735"/>
                </a:moveTo>
                <a:cubicBezTo>
                  <a:pt x="318" y="703"/>
                  <a:pt x="294" y="669"/>
                  <a:pt x="318" y="620"/>
                </a:cubicBezTo>
                <a:cubicBezTo>
                  <a:pt x="335" y="585"/>
                  <a:pt x="365" y="567"/>
                  <a:pt x="400" y="554"/>
                </a:cubicBezTo>
                <a:cubicBezTo>
                  <a:pt x="421" y="534"/>
                  <a:pt x="430" y="522"/>
                  <a:pt x="458" y="513"/>
                </a:cubicBezTo>
                <a:cubicBezTo>
                  <a:pt x="493" y="460"/>
                  <a:pt x="547" y="453"/>
                  <a:pt x="606" y="439"/>
                </a:cubicBezTo>
                <a:cubicBezTo>
                  <a:pt x="614" y="431"/>
                  <a:pt x="624" y="424"/>
                  <a:pt x="631" y="415"/>
                </a:cubicBezTo>
                <a:cubicBezTo>
                  <a:pt x="637" y="407"/>
                  <a:pt x="640" y="397"/>
                  <a:pt x="647" y="390"/>
                </a:cubicBezTo>
                <a:cubicBezTo>
                  <a:pt x="664" y="373"/>
                  <a:pt x="736" y="340"/>
                  <a:pt x="762" y="332"/>
                </a:cubicBezTo>
                <a:cubicBezTo>
                  <a:pt x="798" y="298"/>
                  <a:pt x="756" y="333"/>
                  <a:pt x="812" y="308"/>
                </a:cubicBezTo>
                <a:cubicBezTo>
                  <a:pt x="821" y="304"/>
                  <a:pt x="827" y="295"/>
                  <a:pt x="836" y="291"/>
                </a:cubicBezTo>
                <a:cubicBezTo>
                  <a:pt x="854" y="283"/>
                  <a:pt x="875" y="281"/>
                  <a:pt x="894" y="275"/>
                </a:cubicBezTo>
                <a:cubicBezTo>
                  <a:pt x="996" y="166"/>
                  <a:pt x="1141" y="167"/>
                  <a:pt x="1272" y="118"/>
                </a:cubicBezTo>
                <a:cubicBezTo>
                  <a:pt x="1288" y="95"/>
                  <a:pt x="1308" y="78"/>
                  <a:pt x="1338" y="77"/>
                </a:cubicBezTo>
                <a:cubicBezTo>
                  <a:pt x="1487" y="70"/>
                  <a:pt x="2073" y="62"/>
                  <a:pt x="2145" y="61"/>
                </a:cubicBezTo>
                <a:cubicBezTo>
                  <a:pt x="2306" y="1"/>
                  <a:pt x="2333" y="47"/>
                  <a:pt x="2614" y="52"/>
                </a:cubicBezTo>
                <a:cubicBezTo>
                  <a:pt x="2714" y="79"/>
                  <a:pt x="2599" y="58"/>
                  <a:pt x="2663" y="44"/>
                </a:cubicBezTo>
                <a:cubicBezTo>
                  <a:pt x="2735" y="28"/>
                  <a:pt x="2819" y="25"/>
                  <a:pt x="2893" y="11"/>
                </a:cubicBezTo>
                <a:cubicBezTo>
                  <a:pt x="3737" y="26"/>
                  <a:pt x="3203" y="0"/>
                  <a:pt x="3478" y="44"/>
                </a:cubicBezTo>
                <a:cubicBezTo>
                  <a:pt x="3531" y="82"/>
                  <a:pt x="3529" y="83"/>
                  <a:pt x="3601" y="94"/>
                </a:cubicBezTo>
                <a:cubicBezTo>
                  <a:pt x="3697" y="186"/>
                  <a:pt x="3759" y="164"/>
                  <a:pt x="3905" y="168"/>
                </a:cubicBezTo>
                <a:cubicBezTo>
                  <a:pt x="4067" y="172"/>
                  <a:pt x="4229" y="173"/>
                  <a:pt x="4391" y="176"/>
                </a:cubicBezTo>
                <a:cubicBezTo>
                  <a:pt x="4424" y="187"/>
                  <a:pt x="4435" y="211"/>
                  <a:pt x="4473" y="217"/>
                </a:cubicBezTo>
                <a:cubicBezTo>
                  <a:pt x="4508" y="223"/>
                  <a:pt x="4544" y="222"/>
                  <a:pt x="4580" y="225"/>
                </a:cubicBezTo>
                <a:cubicBezTo>
                  <a:pt x="4597" y="236"/>
                  <a:pt x="4619" y="241"/>
                  <a:pt x="4630" y="258"/>
                </a:cubicBezTo>
                <a:cubicBezTo>
                  <a:pt x="4647" y="284"/>
                  <a:pt x="4673" y="329"/>
                  <a:pt x="4704" y="340"/>
                </a:cubicBezTo>
                <a:cubicBezTo>
                  <a:pt x="4770" y="364"/>
                  <a:pt x="4844" y="372"/>
                  <a:pt x="4909" y="398"/>
                </a:cubicBezTo>
                <a:cubicBezTo>
                  <a:pt x="4923" y="404"/>
                  <a:pt x="4936" y="412"/>
                  <a:pt x="4951" y="415"/>
                </a:cubicBezTo>
                <a:cubicBezTo>
                  <a:pt x="4993" y="423"/>
                  <a:pt x="5200" y="431"/>
                  <a:pt x="5206" y="431"/>
                </a:cubicBezTo>
                <a:cubicBezTo>
                  <a:pt x="5248" y="445"/>
                  <a:pt x="5224" y="433"/>
                  <a:pt x="5271" y="480"/>
                </a:cubicBezTo>
                <a:cubicBezTo>
                  <a:pt x="5277" y="486"/>
                  <a:pt x="5288" y="497"/>
                  <a:pt x="5288" y="497"/>
                </a:cubicBezTo>
                <a:cubicBezTo>
                  <a:pt x="5303" y="558"/>
                  <a:pt x="5282" y="507"/>
                  <a:pt x="5321" y="546"/>
                </a:cubicBezTo>
                <a:cubicBezTo>
                  <a:pt x="5367" y="592"/>
                  <a:pt x="5319" y="573"/>
                  <a:pt x="5378" y="587"/>
                </a:cubicBezTo>
                <a:cubicBezTo>
                  <a:pt x="5404" y="613"/>
                  <a:pt x="5442" y="616"/>
                  <a:pt x="5477" y="628"/>
                </a:cubicBezTo>
                <a:cubicBezTo>
                  <a:pt x="5494" y="634"/>
                  <a:pt x="5527" y="645"/>
                  <a:pt x="5527" y="645"/>
                </a:cubicBezTo>
                <a:cubicBezTo>
                  <a:pt x="5563" y="683"/>
                  <a:pt x="5613" y="694"/>
                  <a:pt x="5658" y="719"/>
                </a:cubicBezTo>
                <a:cubicBezTo>
                  <a:pt x="5696" y="740"/>
                  <a:pt x="5722" y="770"/>
                  <a:pt x="5757" y="793"/>
                </a:cubicBezTo>
                <a:cubicBezTo>
                  <a:pt x="5814" y="829"/>
                  <a:pt x="5881" y="829"/>
                  <a:pt x="5946" y="834"/>
                </a:cubicBezTo>
                <a:cubicBezTo>
                  <a:pt x="6102" y="1632"/>
                  <a:pt x="4384" y="909"/>
                  <a:pt x="3214" y="916"/>
                </a:cubicBezTo>
                <a:cubicBezTo>
                  <a:pt x="2749" y="911"/>
                  <a:pt x="2303" y="899"/>
                  <a:pt x="1840" y="892"/>
                </a:cubicBezTo>
                <a:cubicBezTo>
                  <a:pt x="1531" y="858"/>
                  <a:pt x="1736" y="874"/>
                  <a:pt x="1223" y="884"/>
                </a:cubicBezTo>
                <a:cubicBezTo>
                  <a:pt x="0" y="872"/>
                  <a:pt x="277" y="1193"/>
                  <a:pt x="277" y="744"/>
                </a:cubicBezTo>
                <a:cubicBezTo>
                  <a:pt x="277" y="735"/>
                  <a:pt x="271" y="727"/>
                  <a:pt x="268" y="719"/>
                </a:cubicBezTo>
                <a:cubicBezTo>
                  <a:pt x="304" y="707"/>
                  <a:pt x="299" y="705"/>
                  <a:pt x="268" y="735"/>
                </a:cubicBezTo>
                <a:close/>
              </a:path>
            </a:pathLst>
          </a:custGeom>
          <a:blipFill rotWithShape="0">
            <a:blip r:embed="rId1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6" name="" descr=""/>
          <p:cNvPicPr/>
          <p:nvPr/>
        </p:nvPicPr>
        <p:blipFill>
          <a:blip r:embed="rId2">
            <a:lum bright="12000"/>
          </a:blip>
          <a:srcRect l="0" t="0" r="0" b="25625"/>
          <a:stretch/>
        </p:blipFill>
        <p:spPr>
          <a:xfrm>
            <a:off x="900000" y="836640"/>
            <a:ext cx="7129440" cy="3325680"/>
          </a:xfrm>
          <a:prstGeom prst="rect">
            <a:avLst/>
          </a:prstGeom>
          <a:ln>
            <a:noFill/>
          </a:ln>
        </p:spPr>
      </p:pic>
      <p:sp>
        <p:nvSpPr>
          <p:cNvPr id="227" name="CustomShape 2"/>
          <p:cNvSpPr/>
          <p:nvPr/>
        </p:nvSpPr>
        <p:spPr>
          <a:xfrm rot="280200">
            <a:off x="1692360" y="189000"/>
            <a:ext cx="5761080" cy="2016000"/>
          </a:xfrm>
          <a:prstGeom prst="cloudCallout">
            <a:avLst>
              <a:gd name="adj1" fmla="val -22134"/>
              <a:gd name="adj2" fmla="val 31115"/>
            </a:avLst>
          </a:prstGeom>
          <a:gradFill rotWithShape="0">
            <a:gsLst>
              <a:gs pos="0">
                <a:srgbClr val="6666ff"/>
              </a:gs>
              <a:gs pos="100000">
                <a:srgbClr val="333399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" descr=""/>
          <p:cNvPicPr/>
          <p:nvPr/>
        </p:nvPicPr>
        <p:blipFill>
          <a:blip r:embed="rId3"/>
          <a:stretch/>
        </p:blipFill>
        <p:spPr>
          <a:xfrm>
            <a:off x="1403280" y="5661000"/>
            <a:ext cx="865080" cy="874800"/>
          </a:xfrm>
          <a:prstGeom prst="rect">
            <a:avLst/>
          </a:prstGeom>
          <a:ln>
            <a:noFill/>
          </a:ln>
        </p:spPr>
      </p:pic>
      <p:pic>
        <p:nvPicPr>
          <p:cNvPr id="229" name="" descr=""/>
          <p:cNvPicPr/>
          <p:nvPr/>
        </p:nvPicPr>
        <p:blipFill>
          <a:blip r:embed="rId4"/>
          <a:stretch/>
        </p:blipFill>
        <p:spPr>
          <a:xfrm>
            <a:off x="2411280" y="4724280"/>
            <a:ext cx="1522440" cy="1976400"/>
          </a:xfrm>
          <a:prstGeom prst="rect">
            <a:avLst/>
          </a:prstGeom>
          <a:ln>
            <a:noFill/>
          </a:ln>
        </p:spPr>
      </p:pic>
      <p:pic>
        <p:nvPicPr>
          <p:cNvPr id="230" name="" descr=""/>
          <p:cNvPicPr/>
          <p:nvPr/>
        </p:nvPicPr>
        <p:blipFill>
          <a:blip r:embed="rId5"/>
          <a:stretch/>
        </p:blipFill>
        <p:spPr>
          <a:xfrm flipH="1" rot="57600">
            <a:off x="5363280" y="4723920"/>
            <a:ext cx="1371600" cy="1976400"/>
          </a:xfrm>
          <a:prstGeom prst="rect">
            <a:avLst/>
          </a:prstGeom>
          <a:ln>
            <a:noFill/>
          </a:ln>
        </p:spPr>
      </p:pic>
      <p:pic>
        <p:nvPicPr>
          <p:cNvPr id="231" name="" descr=""/>
          <p:cNvPicPr/>
          <p:nvPr/>
        </p:nvPicPr>
        <p:blipFill>
          <a:blip r:embed="rId6"/>
          <a:stretch/>
        </p:blipFill>
        <p:spPr>
          <a:xfrm>
            <a:off x="4067280" y="5300640"/>
            <a:ext cx="1292040" cy="130644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7"/>
          <a:stretch/>
        </p:blipFill>
        <p:spPr>
          <a:xfrm>
            <a:off x="6948360" y="5661000"/>
            <a:ext cx="865440" cy="87480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8"/>
          <a:stretch/>
        </p:blipFill>
        <p:spPr>
          <a:xfrm flipH="1">
            <a:off x="-1297440" y="2565360"/>
            <a:ext cx="1297080" cy="79236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9">
            <a:lum bright="-12000"/>
          </a:blip>
          <a:stretch/>
        </p:blipFill>
        <p:spPr>
          <a:xfrm rot="20881200">
            <a:off x="5292720" y="2349000"/>
            <a:ext cx="961920" cy="962280"/>
          </a:xfrm>
          <a:prstGeom prst="rect">
            <a:avLst/>
          </a:prstGeom>
          <a:ln>
            <a:noFill/>
          </a:ln>
        </p:spPr>
      </p:pic>
      <p:sp>
        <p:nvSpPr>
          <p:cNvPr id="235" name="CustomShape 3"/>
          <p:cNvSpPr/>
          <p:nvPr/>
        </p:nvSpPr>
        <p:spPr>
          <a:xfrm rot="289800">
            <a:off x="971640" y="3715920"/>
            <a:ext cx="2376360" cy="863640"/>
          </a:xfrm>
          <a:prstGeom prst="cloudCallout">
            <a:avLst>
              <a:gd name="adj1" fmla="val -30495"/>
              <a:gd name="adj2" fmla="val 38421"/>
            </a:avLst>
          </a:prstGeom>
          <a:gradFill rotWithShape="0">
            <a:gsLst>
              <a:gs pos="0">
                <a:srgbClr val="ffffff"/>
              </a:gs>
              <a:gs pos="100000">
                <a:srgbClr val="bbe0e3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4"/>
          <p:cNvSpPr/>
          <p:nvPr/>
        </p:nvSpPr>
        <p:spPr>
          <a:xfrm rot="289800">
            <a:off x="5651640" y="3644640"/>
            <a:ext cx="2376360" cy="863640"/>
          </a:xfrm>
          <a:prstGeom prst="cloudCallout">
            <a:avLst>
              <a:gd name="adj1" fmla="val -30495"/>
              <a:gd name="adj2" fmla="val 38421"/>
            </a:avLst>
          </a:prstGeom>
          <a:gradFill rotWithShape="0">
            <a:gsLst>
              <a:gs pos="0">
                <a:srgbClr val="ffffff"/>
              </a:gs>
              <a:gs pos="100000">
                <a:srgbClr val="bbe0e3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5"/>
          <p:cNvSpPr/>
          <p:nvPr/>
        </p:nvSpPr>
        <p:spPr>
          <a:xfrm rot="197400">
            <a:off x="1763280" y="333360"/>
            <a:ext cx="2448000" cy="1152720"/>
          </a:xfrm>
          <a:prstGeom prst="cloudCallout">
            <a:avLst>
              <a:gd name="adj1" fmla="val -29509"/>
              <a:gd name="adj2" fmla="val 38157"/>
            </a:avLst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6"/>
          <p:cNvSpPr/>
          <p:nvPr/>
        </p:nvSpPr>
        <p:spPr>
          <a:xfrm>
            <a:off x="6516720" y="115920"/>
            <a:ext cx="2303280" cy="237492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9933"/>
              </a:gs>
              <a:gs pos="100000">
                <a:srgbClr val="ffff00"/>
              </a:gs>
            </a:gsLst>
            <a:path path="rect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Line 7"/>
          <p:cNvSpPr/>
          <p:nvPr/>
        </p:nvSpPr>
        <p:spPr>
          <a:xfrm flipH="1">
            <a:off x="2410920" y="1989000"/>
            <a:ext cx="1081080" cy="3456000"/>
          </a:xfrm>
          <a:prstGeom prst="line">
            <a:avLst/>
          </a:prstGeom>
          <a:ln w="25560">
            <a:solidFill>
              <a:srgbClr val="0000ff"/>
            </a:solidFill>
            <a:custDash>
              <a:ds d="300000" sp="2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Line 8"/>
          <p:cNvSpPr/>
          <p:nvPr/>
        </p:nvSpPr>
        <p:spPr>
          <a:xfrm flipH="1">
            <a:off x="3850920" y="2060640"/>
            <a:ext cx="289080" cy="2808360"/>
          </a:xfrm>
          <a:prstGeom prst="line">
            <a:avLst/>
          </a:prstGeom>
          <a:ln w="25560">
            <a:solidFill>
              <a:srgbClr val="0000ff"/>
            </a:solidFill>
            <a:custDash>
              <a:ds d="300000" sp="2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Line 9"/>
          <p:cNvSpPr/>
          <p:nvPr/>
        </p:nvSpPr>
        <p:spPr>
          <a:xfrm>
            <a:off x="4789440" y="2205000"/>
            <a:ext cx="69840" cy="3024360"/>
          </a:xfrm>
          <a:prstGeom prst="line">
            <a:avLst/>
          </a:prstGeom>
          <a:ln w="25560">
            <a:solidFill>
              <a:srgbClr val="0000ff"/>
            </a:solidFill>
            <a:custDash>
              <a:ds d="300000" sp="2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Line 10"/>
          <p:cNvSpPr/>
          <p:nvPr/>
        </p:nvSpPr>
        <p:spPr>
          <a:xfrm>
            <a:off x="5867280" y="1989000"/>
            <a:ext cx="1150920" cy="3168720"/>
          </a:xfrm>
          <a:prstGeom prst="line">
            <a:avLst/>
          </a:prstGeom>
          <a:ln w="25560">
            <a:solidFill>
              <a:srgbClr val="0000ff"/>
            </a:solidFill>
            <a:custDash>
              <a:ds d="300000" sp="2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Line 11"/>
          <p:cNvSpPr/>
          <p:nvPr/>
        </p:nvSpPr>
        <p:spPr>
          <a:xfrm>
            <a:off x="6516720" y="1844640"/>
            <a:ext cx="1511280" cy="3097080"/>
          </a:xfrm>
          <a:prstGeom prst="line">
            <a:avLst/>
          </a:prstGeom>
          <a:ln w="25560">
            <a:solidFill>
              <a:srgbClr val="0000ff"/>
            </a:solidFill>
            <a:custDash>
              <a:ds d="300000" sp="2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Line 12"/>
          <p:cNvSpPr/>
          <p:nvPr/>
        </p:nvSpPr>
        <p:spPr>
          <a:xfrm flipH="1">
            <a:off x="1402920" y="1916280"/>
            <a:ext cx="1513080" cy="3313080"/>
          </a:xfrm>
          <a:prstGeom prst="line">
            <a:avLst/>
          </a:prstGeom>
          <a:ln w="25560">
            <a:solidFill>
              <a:srgbClr val="0000ff"/>
            </a:solidFill>
            <a:custDash>
              <a:ds d="300000" sp="2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45" name="" descr=""/>
          <p:cNvPicPr/>
          <p:nvPr/>
        </p:nvPicPr>
        <p:blipFill>
          <a:blip r:embed="rId10"/>
          <a:stretch/>
        </p:blipFill>
        <p:spPr>
          <a:xfrm>
            <a:off x="8675640" y="6381720"/>
            <a:ext cx="304920" cy="304920"/>
          </a:xfrm>
          <a:prstGeom prst="rect">
            <a:avLst/>
          </a:prstGeom>
          <a:ln>
            <a:noFill/>
          </a:ln>
        </p:spPr>
      </p:pic>
      <p:pic>
        <p:nvPicPr>
          <p:cNvPr id="246" name="" descr=""/>
          <p:cNvPicPr/>
          <p:nvPr/>
        </p:nvPicPr>
        <p:blipFill>
          <a:blip r:embed="rId11"/>
          <a:stretch/>
        </p:blipFill>
        <p:spPr>
          <a:xfrm>
            <a:off x="324000" y="6021360"/>
            <a:ext cx="865080" cy="874800"/>
          </a:xfrm>
          <a:prstGeom prst="rect">
            <a:avLst/>
          </a:prstGeom>
          <a:ln>
            <a:noFill/>
          </a:ln>
        </p:spPr>
      </p:pic>
      <p:pic>
        <p:nvPicPr>
          <p:cNvPr id="247" name="" descr=""/>
          <p:cNvPicPr/>
          <p:nvPr/>
        </p:nvPicPr>
        <p:blipFill>
          <a:blip r:embed="rId12"/>
          <a:stretch/>
        </p:blipFill>
        <p:spPr>
          <a:xfrm>
            <a:off x="3059280" y="5950080"/>
            <a:ext cx="865080" cy="874440"/>
          </a:xfrm>
          <a:prstGeom prst="rect">
            <a:avLst/>
          </a:prstGeom>
          <a:ln>
            <a:noFill/>
          </a:ln>
        </p:spPr>
      </p:pic>
      <p:pic>
        <p:nvPicPr>
          <p:cNvPr id="248" name="" descr=""/>
          <p:cNvPicPr/>
          <p:nvPr/>
        </p:nvPicPr>
        <p:blipFill>
          <a:blip r:embed="rId13"/>
          <a:stretch/>
        </p:blipFill>
        <p:spPr>
          <a:xfrm>
            <a:off x="5508720" y="5950080"/>
            <a:ext cx="865080" cy="874440"/>
          </a:xfrm>
          <a:prstGeom prst="rect">
            <a:avLst/>
          </a:prstGeom>
          <a:ln>
            <a:noFill/>
          </a:ln>
        </p:spPr>
      </p:pic>
      <p:pic>
        <p:nvPicPr>
          <p:cNvPr id="249" name="" descr=""/>
          <p:cNvPicPr/>
          <p:nvPr/>
        </p:nvPicPr>
        <p:blipFill>
          <a:blip r:embed="rId14"/>
          <a:stretch/>
        </p:blipFill>
        <p:spPr>
          <a:xfrm>
            <a:off x="7812000" y="6165720"/>
            <a:ext cx="865440" cy="874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20" dur="indefinite" restart="never" nodeType="tmRoot">
          <p:childTnLst>
            <p:seq>
              <p:cTn id="1321" dur="indefinite" nodeType="mainSeq">
                <p:childTnLst>
                  <p:par>
                    <p:cTn id="1322" fill="hold">
                      <p:stCondLst>
                        <p:cond delay="0"/>
                      </p:stCondLst>
                      <p:childTnLst>
                        <p:par>
                          <p:cTn id="1323" fill="hold">
                            <p:stCondLst>
                              <p:cond delay="0"/>
                            </p:stCondLst>
                            <p:childTnLst>
                              <p:par>
                                <p:cTn id="1324" nodeType="with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325" dur="1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6" nodeType="with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8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9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3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4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3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4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4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5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5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5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59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6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6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6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7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6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75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7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8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8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8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8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9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9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9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0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0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0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1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1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19" nodeType="afterEffect" fill="hold" presetClass="entr" presetID="2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1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2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24" nodeType="after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path="M 0.04323 -0.0787 L 0.41336 0.25718">
                                      <p:cBhvr>
                                        <p:cTn id="1425" dur="2000" fill="hold"/>
                                        <p:tgtEl>
                                          <p:spTgt spid="23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27" nodeType="afterEffect" fill="hold" presetClass="path" presetID="1">
                                  <p:stCondLst>
                                    <p:cond delay="0"/>
                                  </p:stCondLst>
                                  <p:childTnLst>
                                    <p:animMotion path="M -0.025 -0.06366 C 0.04115 -0.08912 0.11059 -0.03796 0.12969 0.05046 C 0.14844 0.13866 0.11007 0.23125 0.0441 0.25671 C -0.02204 0.28264 -0.09166 0.23148 -0.11059 0.14259 C -0.12951 0.05486 -0.09132 -0.03819 -0.025 -0.06366 Z">
                                      <p:cBhvr>
                                        <p:cTn id="1428" dur="2000" fill="hold"/>
                                        <p:tgtEl>
                                          <p:spTgt spid="23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30" nodeType="afterEffect" fill="hold" presetClass="exit" presetID="2" presetSubtype="6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1" dur="2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2" dur="2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35" nodeType="afterEffect" fill="hold" presetClass="exit" presetID="2" presetSubtype="9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6" dur="2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7" dur="2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40" nodeType="afterEffect" fill="hold" presetClass="emph" presetID="6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14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42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144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46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8" dur="3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9" dur="3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51" nodeType="after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53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54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5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6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5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3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6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68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0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1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73" nodeType="afterEffect" fill="hold" presetClass="path" presetID="37">
                                  <p:stCondLst>
                                    <p:cond delay="0"/>
                                  </p:stCondLst>
                                  <p:childTnLst>
                                    <p:animMotion path="M -0.09445 0.0419 L -0.00174 0.14259 C 0.0177 0.16551 0.04687 0.17847 0.07725 0.17847 C 0.11198 0.17847 0.13958 0.16551 0.15902 0.14259 L 0.25208 0.0419">
                                      <p:cBhvr>
                                        <p:cTn id="1474" dur="2000" fill="hold"/>
                                        <p:tgtEl>
                                          <p:spTgt spid="23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7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8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8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1" fill="hold">
                            <p:stCondLst>
                              <p:cond delay="47500"/>
                            </p:stCondLst>
                            <p:childTnLst>
                              <p:par>
                                <p:cTn id="149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0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0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1403280" y="6524640"/>
            <a:ext cx="5616720" cy="647640"/>
          </a:xfrm>
          <a:custGeom>
            <a:avLst/>
            <a:gdLst/>
            <a:ahLst/>
            <a:rect l="l" t="t" r="r" b="b"/>
            <a:pathLst>
              <a:path w="5050" h="567">
                <a:moveTo>
                  <a:pt x="86" y="329"/>
                </a:moveTo>
                <a:cubicBezTo>
                  <a:pt x="110" y="306"/>
                  <a:pt x="127" y="275"/>
                  <a:pt x="152" y="255"/>
                </a:cubicBezTo>
                <a:cubicBezTo>
                  <a:pt x="167" y="243"/>
                  <a:pt x="186" y="234"/>
                  <a:pt x="201" y="222"/>
                </a:cubicBezTo>
                <a:cubicBezTo>
                  <a:pt x="234" y="195"/>
                  <a:pt x="248" y="176"/>
                  <a:pt x="292" y="165"/>
                </a:cubicBezTo>
                <a:cubicBezTo>
                  <a:pt x="300" y="159"/>
                  <a:pt x="308" y="153"/>
                  <a:pt x="317" y="148"/>
                </a:cubicBezTo>
                <a:cubicBezTo>
                  <a:pt x="325" y="144"/>
                  <a:pt x="334" y="144"/>
                  <a:pt x="341" y="140"/>
                </a:cubicBezTo>
                <a:cubicBezTo>
                  <a:pt x="429" y="88"/>
                  <a:pt x="287" y="160"/>
                  <a:pt x="374" y="107"/>
                </a:cubicBezTo>
                <a:cubicBezTo>
                  <a:pt x="415" y="82"/>
                  <a:pt x="474" y="86"/>
                  <a:pt x="522" y="74"/>
                </a:cubicBezTo>
                <a:cubicBezTo>
                  <a:pt x="547" y="58"/>
                  <a:pt x="569" y="51"/>
                  <a:pt x="596" y="41"/>
                </a:cubicBezTo>
                <a:cubicBezTo>
                  <a:pt x="848" y="49"/>
                  <a:pt x="906" y="58"/>
                  <a:pt x="1156" y="50"/>
                </a:cubicBezTo>
                <a:cubicBezTo>
                  <a:pt x="1233" y="33"/>
                  <a:pt x="1307" y="24"/>
                  <a:pt x="1386" y="17"/>
                </a:cubicBezTo>
                <a:cubicBezTo>
                  <a:pt x="1563" y="28"/>
                  <a:pt x="1463" y="22"/>
                  <a:pt x="1576" y="0"/>
                </a:cubicBezTo>
                <a:cubicBezTo>
                  <a:pt x="1719" y="3"/>
                  <a:pt x="1861" y="3"/>
                  <a:pt x="2004" y="8"/>
                </a:cubicBezTo>
                <a:cubicBezTo>
                  <a:pt x="2045" y="10"/>
                  <a:pt x="2043" y="63"/>
                  <a:pt x="2086" y="66"/>
                </a:cubicBezTo>
                <a:cubicBezTo>
                  <a:pt x="2163" y="71"/>
                  <a:pt x="2239" y="71"/>
                  <a:pt x="2316" y="74"/>
                </a:cubicBezTo>
                <a:cubicBezTo>
                  <a:pt x="2363" y="83"/>
                  <a:pt x="2364" y="96"/>
                  <a:pt x="2407" y="107"/>
                </a:cubicBezTo>
                <a:cubicBezTo>
                  <a:pt x="2437" y="104"/>
                  <a:pt x="2467" y="103"/>
                  <a:pt x="2497" y="99"/>
                </a:cubicBezTo>
                <a:cubicBezTo>
                  <a:pt x="2531" y="94"/>
                  <a:pt x="2562" y="68"/>
                  <a:pt x="2596" y="66"/>
                </a:cubicBezTo>
                <a:cubicBezTo>
                  <a:pt x="2829" y="53"/>
                  <a:pt x="2695" y="60"/>
                  <a:pt x="2999" y="50"/>
                </a:cubicBezTo>
                <a:cubicBezTo>
                  <a:pt x="3079" y="36"/>
                  <a:pt x="3121" y="9"/>
                  <a:pt x="3205" y="0"/>
                </a:cubicBezTo>
                <a:cubicBezTo>
                  <a:pt x="3316" y="14"/>
                  <a:pt x="3439" y="4"/>
                  <a:pt x="3550" y="8"/>
                </a:cubicBezTo>
                <a:cubicBezTo>
                  <a:pt x="3616" y="26"/>
                  <a:pt x="3680" y="66"/>
                  <a:pt x="3748" y="74"/>
                </a:cubicBezTo>
                <a:cubicBezTo>
                  <a:pt x="3784" y="78"/>
                  <a:pt x="3819" y="79"/>
                  <a:pt x="3855" y="82"/>
                </a:cubicBezTo>
                <a:cubicBezTo>
                  <a:pt x="3887" y="104"/>
                  <a:pt x="3920" y="106"/>
                  <a:pt x="3954" y="124"/>
                </a:cubicBezTo>
                <a:cubicBezTo>
                  <a:pt x="4057" y="113"/>
                  <a:pt x="4156" y="120"/>
                  <a:pt x="4258" y="132"/>
                </a:cubicBezTo>
                <a:cubicBezTo>
                  <a:pt x="4285" y="141"/>
                  <a:pt x="4315" y="151"/>
                  <a:pt x="4340" y="165"/>
                </a:cubicBezTo>
                <a:cubicBezTo>
                  <a:pt x="4357" y="175"/>
                  <a:pt x="4370" y="197"/>
                  <a:pt x="4390" y="198"/>
                </a:cubicBezTo>
                <a:cubicBezTo>
                  <a:pt x="4603" y="211"/>
                  <a:pt x="4477" y="205"/>
                  <a:pt x="4768" y="214"/>
                </a:cubicBezTo>
                <a:cubicBezTo>
                  <a:pt x="4774" y="220"/>
                  <a:pt x="4781" y="224"/>
                  <a:pt x="4785" y="231"/>
                </a:cubicBezTo>
                <a:cubicBezTo>
                  <a:pt x="4793" y="246"/>
                  <a:pt x="4784" y="276"/>
                  <a:pt x="4801" y="280"/>
                </a:cubicBezTo>
                <a:cubicBezTo>
                  <a:pt x="4901" y="304"/>
                  <a:pt x="4823" y="288"/>
                  <a:pt x="5040" y="296"/>
                </a:cubicBezTo>
                <a:cubicBezTo>
                  <a:pt x="5050" y="327"/>
                  <a:pt x="5033" y="337"/>
                  <a:pt x="4999" y="338"/>
                </a:cubicBezTo>
                <a:cubicBezTo>
                  <a:pt x="4873" y="343"/>
                  <a:pt x="4746" y="343"/>
                  <a:pt x="4620" y="346"/>
                </a:cubicBezTo>
                <a:cubicBezTo>
                  <a:pt x="4399" y="567"/>
                  <a:pt x="3947" y="184"/>
                  <a:pt x="3732" y="412"/>
                </a:cubicBezTo>
                <a:cubicBezTo>
                  <a:pt x="3690" y="401"/>
                  <a:pt x="3650" y="387"/>
                  <a:pt x="3608" y="379"/>
                </a:cubicBezTo>
                <a:cubicBezTo>
                  <a:pt x="3402" y="382"/>
                  <a:pt x="3197" y="395"/>
                  <a:pt x="2991" y="387"/>
                </a:cubicBezTo>
                <a:cubicBezTo>
                  <a:pt x="2973" y="386"/>
                  <a:pt x="2919" y="339"/>
                  <a:pt x="2892" y="329"/>
                </a:cubicBezTo>
                <a:cubicBezTo>
                  <a:pt x="2144" y="338"/>
                  <a:pt x="2031" y="345"/>
                  <a:pt x="1246" y="338"/>
                </a:cubicBezTo>
                <a:cubicBezTo>
                  <a:pt x="951" y="319"/>
                  <a:pt x="654" y="338"/>
                  <a:pt x="358" y="329"/>
                </a:cubicBezTo>
                <a:cubicBezTo>
                  <a:pt x="0" y="344"/>
                  <a:pt x="234" y="329"/>
                  <a:pt x="86" y="329"/>
                </a:cubicBezTo>
                <a:close/>
              </a:path>
            </a:pathLst>
          </a:custGeom>
          <a:blipFill rotWithShape="0">
            <a:blip r:embed="rId1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1" name="" descr=""/>
          <p:cNvPicPr/>
          <p:nvPr/>
        </p:nvPicPr>
        <p:blipFill>
          <a:blip r:embed="rId2">
            <a:lum bright="12000"/>
          </a:blip>
          <a:stretch/>
        </p:blipFill>
        <p:spPr>
          <a:xfrm rot="21333600">
            <a:off x="1979640" y="620640"/>
            <a:ext cx="5975280" cy="6048360"/>
          </a:xfrm>
          <a:prstGeom prst="rect">
            <a:avLst/>
          </a:prstGeom>
          <a:ln>
            <a:noFill/>
          </a:ln>
        </p:spPr>
      </p:pic>
      <p:pic>
        <p:nvPicPr>
          <p:cNvPr id="252" name="" descr=""/>
          <p:cNvPicPr/>
          <p:nvPr/>
        </p:nvPicPr>
        <p:blipFill>
          <a:blip r:embed="rId3">
            <a:lum bright="-6000"/>
          </a:blip>
          <a:srcRect l="36625" t="63809" r="32495" b="0"/>
          <a:stretch/>
        </p:blipFill>
        <p:spPr>
          <a:xfrm rot="1960200">
            <a:off x="1476360" y="2565360"/>
            <a:ext cx="1225440" cy="1162080"/>
          </a:xfrm>
          <a:prstGeom prst="rect">
            <a:avLst/>
          </a:prstGeom>
          <a:ln>
            <a:noFill/>
          </a:ln>
        </p:spPr>
      </p:pic>
      <p:pic>
        <p:nvPicPr>
          <p:cNvPr id="253" name="" descr=""/>
          <p:cNvPicPr/>
          <p:nvPr/>
        </p:nvPicPr>
        <p:blipFill>
          <a:blip r:embed="rId4">
            <a:lum bright="-6000"/>
          </a:blip>
          <a:srcRect l="36625" t="63809" r="32495" b="0"/>
          <a:stretch/>
        </p:blipFill>
        <p:spPr>
          <a:xfrm rot="1614600">
            <a:off x="2771640" y="2565000"/>
            <a:ext cx="1225800" cy="116208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5">
            <a:lum bright="-6000"/>
          </a:blip>
          <a:srcRect l="36625" t="63809" r="32495" b="0"/>
          <a:stretch/>
        </p:blipFill>
        <p:spPr>
          <a:xfrm rot="1960200">
            <a:off x="2484360" y="1268280"/>
            <a:ext cx="1225800" cy="1162080"/>
          </a:xfrm>
          <a:prstGeom prst="rect">
            <a:avLst/>
          </a:prstGeom>
          <a:ln>
            <a:noFill/>
          </a:ln>
        </p:spPr>
      </p:pic>
      <p:pic>
        <p:nvPicPr>
          <p:cNvPr id="255" name="" descr=""/>
          <p:cNvPicPr/>
          <p:nvPr/>
        </p:nvPicPr>
        <p:blipFill>
          <a:blip r:embed="rId6">
            <a:lum bright="-6000"/>
          </a:blip>
          <a:srcRect l="36625" t="63809" r="32495" b="0"/>
          <a:stretch/>
        </p:blipFill>
        <p:spPr>
          <a:xfrm rot="1960200">
            <a:off x="5651640" y="4292640"/>
            <a:ext cx="1225440" cy="1162080"/>
          </a:xfrm>
          <a:prstGeom prst="rect">
            <a:avLst/>
          </a:prstGeom>
          <a:ln>
            <a:noFill/>
          </a:ln>
        </p:spPr>
      </p:pic>
      <p:pic>
        <p:nvPicPr>
          <p:cNvPr id="256" name="" descr=""/>
          <p:cNvPicPr/>
          <p:nvPr/>
        </p:nvPicPr>
        <p:blipFill>
          <a:blip r:embed="rId7">
            <a:lum bright="-6000"/>
          </a:blip>
          <a:srcRect l="36625" t="63809" r="32495" b="0"/>
          <a:stretch/>
        </p:blipFill>
        <p:spPr>
          <a:xfrm rot="1960200">
            <a:off x="4284720" y="765000"/>
            <a:ext cx="1225440" cy="116208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8">
            <a:lum bright="-6000"/>
          </a:blip>
          <a:srcRect l="36625" t="63809" r="32495" b="0"/>
          <a:stretch/>
        </p:blipFill>
        <p:spPr>
          <a:xfrm rot="21231600">
            <a:off x="6156000" y="2204640"/>
            <a:ext cx="1225440" cy="1162080"/>
          </a:xfrm>
          <a:prstGeom prst="rect">
            <a:avLst/>
          </a:prstGeom>
          <a:ln>
            <a:noFill/>
          </a:ln>
        </p:spPr>
      </p:pic>
      <p:pic>
        <p:nvPicPr>
          <p:cNvPr id="258" name="" descr=""/>
          <p:cNvPicPr/>
          <p:nvPr/>
        </p:nvPicPr>
        <p:blipFill>
          <a:blip r:embed="rId9">
            <a:lum bright="-6000"/>
          </a:blip>
          <a:srcRect l="36625" t="63809" r="32495" b="0"/>
          <a:stretch/>
        </p:blipFill>
        <p:spPr>
          <a:xfrm rot="19569600">
            <a:off x="6516720" y="3573000"/>
            <a:ext cx="1225440" cy="1162080"/>
          </a:xfrm>
          <a:prstGeom prst="rect">
            <a:avLst/>
          </a:prstGeom>
          <a:ln>
            <a:noFill/>
          </a:ln>
        </p:spPr>
      </p:pic>
      <p:pic>
        <p:nvPicPr>
          <p:cNvPr id="259" name="" descr=""/>
          <p:cNvPicPr/>
          <p:nvPr/>
        </p:nvPicPr>
        <p:blipFill>
          <a:blip r:embed="rId10">
            <a:lum bright="-6000"/>
          </a:blip>
          <a:srcRect l="36625" t="63809" r="32495" b="0"/>
          <a:stretch/>
        </p:blipFill>
        <p:spPr>
          <a:xfrm rot="1960200">
            <a:off x="2195640" y="3933720"/>
            <a:ext cx="1225440" cy="1162080"/>
          </a:xfrm>
          <a:prstGeom prst="rect">
            <a:avLst/>
          </a:prstGeom>
          <a:ln>
            <a:noFill/>
          </a:ln>
        </p:spPr>
      </p:pic>
      <p:sp>
        <p:nvSpPr>
          <p:cNvPr id="260" name="CustomShape 2"/>
          <p:cNvSpPr/>
          <p:nvPr/>
        </p:nvSpPr>
        <p:spPr>
          <a:xfrm>
            <a:off x="468360" y="260280"/>
            <a:ext cx="2879640" cy="865080"/>
          </a:xfrm>
          <a:prstGeom prst="cloudCallout">
            <a:avLst>
              <a:gd name="adj1" fmla="val -34342"/>
              <a:gd name="adj2" fmla="val 41194"/>
            </a:avLst>
          </a:prstGeom>
          <a:gradFill rotWithShape="0">
            <a:gsLst>
              <a:gs pos="0">
                <a:srgbClr val="bbe0e3"/>
              </a:gs>
              <a:gs pos="100000">
                <a:srgbClr val="3b3b3b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3"/>
          <p:cNvSpPr/>
          <p:nvPr/>
        </p:nvSpPr>
        <p:spPr>
          <a:xfrm>
            <a:off x="-252360" y="189000"/>
            <a:ext cx="2232000" cy="792000"/>
          </a:xfrm>
          <a:prstGeom prst="cloudCallout">
            <a:avLst>
              <a:gd name="adj1" fmla="val -17356"/>
              <a:gd name="adj2" fmla="val 14930"/>
            </a:avLst>
          </a:prstGeom>
          <a:gradFill rotWithShape="0">
            <a:gsLst>
              <a:gs pos="0">
                <a:srgbClr val="bbe0e3"/>
              </a:gs>
              <a:gs pos="100000">
                <a:srgbClr val="3b3b3b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2" name="" descr=""/>
          <p:cNvPicPr/>
          <p:nvPr/>
        </p:nvPicPr>
        <p:blipFill>
          <a:blip r:embed="rId11">
            <a:lum bright="-6000"/>
          </a:blip>
          <a:srcRect l="36625" t="63809" r="32495" b="0"/>
          <a:stretch/>
        </p:blipFill>
        <p:spPr>
          <a:xfrm rot="18865200">
            <a:off x="5835240" y="1012320"/>
            <a:ext cx="1225800" cy="1162080"/>
          </a:xfrm>
          <a:prstGeom prst="rect">
            <a:avLst/>
          </a:prstGeom>
          <a:ln>
            <a:noFill/>
          </a:ln>
        </p:spPr>
      </p:pic>
      <p:pic>
        <p:nvPicPr>
          <p:cNvPr id="263" name="" descr=""/>
          <p:cNvPicPr/>
          <p:nvPr/>
        </p:nvPicPr>
        <p:blipFill>
          <a:blip r:embed="rId12">
            <a:lum bright="-6000"/>
          </a:blip>
          <a:stretch/>
        </p:blipFill>
        <p:spPr>
          <a:xfrm rot="429600">
            <a:off x="9396000" y="5767560"/>
            <a:ext cx="1457280" cy="1090440"/>
          </a:xfrm>
          <a:prstGeom prst="rect">
            <a:avLst/>
          </a:prstGeom>
          <a:ln>
            <a:noFill/>
          </a:ln>
        </p:spPr>
      </p:pic>
      <p:pic>
        <p:nvPicPr>
          <p:cNvPr id="264" name="" descr=""/>
          <p:cNvPicPr/>
          <p:nvPr/>
        </p:nvPicPr>
        <p:blipFill>
          <a:blip r:embed="rId13">
            <a:lum bright="-6000"/>
          </a:blip>
          <a:srcRect l="36625" t="63809" r="32495" b="0"/>
          <a:stretch/>
        </p:blipFill>
        <p:spPr>
          <a:xfrm rot="1222800">
            <a:off x="4716360" y="1988640"/>
            <a:ext cx="1225800" cy="1162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07" dur="indefinite" restart="never" nodeType="tmRoot">
          <p:childTnLst>
            <p:seq>
              <p:cTn id="1508" dur="indefinite" nodeType="mainSeq">
                <p:childTnLst>
                  <p:par>
                    <p:cTn id="1509" fill="hold">
                      <p:stCondLst>
                        <p:cond delay="0"/>
                      </p:stCondLst>
                      <p:childTnLst>
                        <p:par>
                          <p:cTn id="1510" fill="hold">
                            <p:stCondLst>
                              <p:cond delay="0"/>
                            </p:stCondLst>
                            <p:childTnLst>
                              <p:par>
                                <p:cTn id="1511" nodeType="with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512" dur="1" fill="hold"/>
                                        <p:tgtEl>
                                          <p:spTgt spid="-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3" nodeType="with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-2.77778E-7 3.7037E-6 L 0.07465 0.88125">
                                      <p:cBhvr>
                                        <p:cTn id="1514" dur="2000" fill="hold"/>
                                        <p:tgtEl>
                                          <p:spTgt spid="25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6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-2.22222E-6 3.7037E-6 L 0.14549 0.65023">
                                      <p:cBhvr>
                                        <p:cTn id="1517" dur="2000" fill="hold"/>
                                        <p:tgtEl>
                                          <p:spTgt spid="25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9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2.22222E-6 0 L -0.06702 0.69213">
                                      <p:cBhvr>
                                        <p:cTn id="1520" dur="2000" fill="hold"/>
                                        <p:tgtEl>
                                          <p:spTgt spid="25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522" nodeType="after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path="M 0.01962 -0.04259 L 0.40139 0.28935">
                                      <p:cBhvr>
                                        <p:cTn id="1523" dur="2000" fill="hold"/>
                                        <p:tgtEl>
                                          <p:spTgt spid="25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5" nodeType="afterEffect" fill="hold" presetClass="path" presetID="1">
                                  <p:stCondLst>
                                    <p:cond delay="0"/>
                                  </p:stCondLst>
                                  <p:childTnLst>
                                    <p:animMotion path="M 0.00278 -0.11621 C 0.0717 -0.11621 0.12778 -0.04144 0.12778 0.05046 C 0.12778 0.14236 0.0717 0.21713 0.00278 0.21713 C -0.06615 0.21713 -0.12222 0.14236 -0.12222 0.05046 C -0.12222 -0.04144 -0.06615 -0.11621 0.00278 -0.11621 Z">
                                      <p:cBhvr>
                                        <p:cTn id="1526" dur="2000" fill="hold"/>
                                        <p:tgtEl>
                                          <p:spTgt spid="25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28" nodeType="afterEffect" fill="hold" presetClass="exit" presetID="2" presetSubtype="6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9" dur="2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0" dur="2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33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5" dur="3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6" dur="3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7" nodeType="with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path="M -5.55556E-7 4.07407E-6 L 0.99219 -0.05232">
                                      <p:cBhvr>
                                        <p:cTn id="1538" dur="5000" fill="hold"/>
                                        <p:tgtEl>
                                          <p:spTgt spid="26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40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2" dur="3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3" dur="3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4" nodeType="withEffect" fill="hold" presetClass="path" presetID="63">
                                  <p:stCondLst>
                                    <p:cond delay="0"/>
                                  </p:stCondLst>
                                  <p:childTnLst>
                                    <p:animMotion path="M 4.44444E-6 4.81481E-6 L 1.12222 -0.03658">
                                      <p:cBhvr>
                                        <p:cTn id="1545" dur="5000" fill="hold"/>
                                        <p:tgtEl>
                                          <p:spTgt spid="26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47" nodeType="after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8" dur="2000" fill="hold"/>
                                        <p:tgtEl>
                                          <p:spTgt spid="254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50" nodeType="after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51" dur="2000" fill="hold"/>
                                        <p:tgtEl>
                                          <p:spTgt spid="254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53" nodeType="after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54" dur="2000" fill="hold"/>
                                        <p:tgtEl>
                                          <p:spTgt spid="262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56" nodeType="after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57" dur="2000" fill="hold"/>
                                        <p:tgtEl>
                                          <p:spTgt spid="262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59" nodeType="afterEffect" fill="hold" presetClass="exit" presetID="2" presetSubtype="1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0" dur="3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1" dur="3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64" nodeType="afterEffect" fill="hold" presetClass="exit" presetID="2" presetSubtype="6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5" dur="3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6" dur="3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69" nodeType="afterEffect" fill="hold" presetClass="path" presetID="35">
                                  <p:stCondLst>
                                    <p:cond delay="0"/>
                                  </p:stCondLst>
                                  <p:childTnLst>
                                    <p:animMotion path="M -1.66667E-6 -3.7037E-7 L -0.54427 0.01019">
                                      <p:cBhvr>
                                        <p:cTn id="1570" dur="5000" fill="hold"/>
                                        <p:tgtEl>
                                          <p:spTgt spid="26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4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76" nodeType="afterEffect" fill="hold" presetClass="path" presetID="42">
                                  <p:stCondLst>
                                    <p:cond delay="0"/>
                                  </p:stCondLst>
                                  <p:childTnLst>
                                    <p:animMotion path="M -2.5E-6 1.48148E-6 L -0.00399 0.47176">
                                      <p:cBhvr>
                                        <p:cTn id="1577" dur="2000" fill="hold"/>
                                        <p:tgtEl>
                                          <p:spTgt spid="26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579" nodeType="afterEffect" fill="hold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0" dur="5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1" dur="5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3" nodeType="withEffect" fill="hold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4" dur="5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5" dur="5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588" nodeType="afterEffect" fill="hold" presetClass="path" presetID="1">
                                  <p:stCondLst>
                                    <p:cond delay="0"/>
                                  </p:stCondLst>
                                  <p:childTnLst>
                                    <p:animMotion path="M 0.02222 0.03148 C -0.07761 -0.11111 -0.07188 -0.33611 0.03489 -0.4699 C 0.14184 -0.60301 0.31041 -0.5949 0.41076 -0.45231 C 0.51076 -0.30926 0.50503 -0.08495 0.39826 0.04861 C 0.29097 0.18218 0.12239 0.17454 0.02222 0.03148 Z">
                                      <p:cBhvr>
                                        <p:cTn id="1589" dur="3000" fill="hold"/>
                                        <p:tgtEl>
                                          <p:spTgt spid="25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0" nodeType="withEffect" fill="hold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92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93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4" fill="hold">
                            <p:stCondLst>
                              <p:cond delay="67000"/>
                            </p:stCondLst>
                            <p:childTnLst>
                              <p:par>
                                <p:cTn id="1595" nodeType="after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6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7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</TotalTime>
  <Application>LibreOffice/6.1.5.2$Linux_X86_64 LibreOffice_project/10$Build-2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2009-02-23T15:31:33Z</dcterms:created>
  <dc:creator>www.PHILka.RU</dc:creator>
  <dc:description/>
  <dc:language>en-US</dc:language>
  <cp:lastModifiedBy>www.PHILka.RU</cp:lastModifiedBy>
  <dcterms:modified xsi:type="dcterms:W3CDTF">2009-03-22T15:58:24Z</dcterms:modified>
  <cp:revision>46</cp:revision>
  <dc:subject/>
  <dc:title>Слайд 1</dc:title>
</cp:coreProperties>
</file>