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56" r:id="rId3"/>
    <p:sldId id="276" r:id="rId4"/>
    <p:sldId id="318" r:id="rId5"/>
    <p:sldId id="277" r:id="rId6"/>
    <p:sldId id="347" r:id="rId7"/>
    <p:sldId id="348" r:id="rId8"/>
    <p:sldId id="279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73" r:id="rId22"/>
    <p:sldId id="374" r:id="rId23"/>
    <p:sldId id="375" r:id="rId24"/>
    <p:sldId id="362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36"/>
      <p:bold r:id="rId37"/>
    </p:embeddedFont>
    <p:embeddedFont>
      <p:font typeface="Ghostlight" panose="00000500000000000000" pitchFamily="2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3901" userDrawn="1">
          <p15:clr>
            <a:srgbClr val="A4A3A4"/>
          </p15:clr>
        </p15:guide>
        <p15:guide id="9" pos="2086" userDrawn="1">
          <p15:clr>
            <a:srgbClr val="A4A3A4"/>
          </p15:clr>
        </p15:guide>
        <p15:guide id="10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944"/>
    <a:srgbClr val="FFD919"/>
    <a:srgbClr val="E0995E"/>
    <a:srgbClr val="F5CF87"/>
    <a:srgbClr val="647989"/>
    <a:srgbClr val="EB6464"/>
    <a:srgbClr val="0C0C0C"/>
    <a:srgbClr val="030303"/>
    <a:srgbClr val="FFFFF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249" autoAdjust="0"/>
  </p:normalViewPr>
  <p:slideViewPr>
    <p:cSldViewPr snapToGrid="0">
      <p:cViewPr varScale="1">
        <p:scale>
          <a:sx n="106" d="100"/>
          <a:sy n="106" d="100"/>
        </p:scale>
        <p:origin x="594" y="96"/>
      </p:cViewPr>
      <p:guideLst>
        <p:guide orient="horz" pos="259"/>
        <p:guide pos="226"/>
        <p:guide pos="5534"/>
        <p:guide orient="horz" pos="3003"/>
        <p:guide pos="2789"/>
        <p:guide pos="2993"/>
        <p:guide pos="1882"/>
        <p:guide pos="3901"/>
        <p:guide pos="2086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4AAE-40D3-45B1-AFC6-E99462C187D3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3D20-826A-47A5-8329-0EF1FEDF3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7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22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3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18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13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9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52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02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89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9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60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26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09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0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355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10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4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2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317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1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8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7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1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46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8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0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5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8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5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6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7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5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8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9B02-2C97-452E-A66E-D99602A3E84E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651" y="2451526"/>
            <a:ext cx="3623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Ghostlight" panose="00000500000000000000" pitchFamily="2" charset="0"/>
              </a:rPr>
              <a:t>Martin Luther</a:t>
            </a:r>
          </a:p>
        </p:txBody>
      </p:sp>
      <p:pic>
        <p:nvPicPr>
          <p:cNvPr id="1026" name="Picture 2" descr="Картинки по запросу martin luther">
            <a:extLst>
              <a:ext uri="{FF2B5EF4-FFF2-40B4-BE49-F238E27FC236}">
                <a16:creationId xmlns:a16="http://schemas.microsoft.com/office/drawing/2014/main" xmlns="" id="{1E5CC70C-0C04-4B64-AC62-DB56F9E0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5758" y="1371317"/>
            <a:ext cx="3337367" cy="2652865"/>
          </a:xfrm>
          <a:prstGeom prst="parallelogram">
            <a:avLst>
              <a:gd name="adj" fmla="val 4056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C2437D-B956-44AA-8B0C-73C68F53C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2A8881A-271B-4C27-A7EE-4B3784082589}"/>
              </a:ext>
            </a:extLst>
          </p:cNvPr>
          <p:cNvSpPr/>
          <p:nvPr/>
        </p:nvSpPr>
        <p:spPr>
          <a:xfrm>
            <a:off x="0" y="52747"/>
            <a:ext cx="2628900" cy="1063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2944"/>
                </a:solidFill>
                <a:latin typeface="+mj-lt"/>
              </a:rPr>
              <a:t>Eisenach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5227D1A-351C-4453-9701-39D9F73A3BF0}"/>
              </a:ext>
            </a:extLst>
          </p:cNvPr>
          <p:cNvSpPr/>
          <p:nvPr/>
        </p:nvSpPr>
        <p:spPr>
          <a:xfrm>
            <a:off x="0" y="3884521"/>
            <a:ext cx="4751388" cy="882742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Mit 15 Jahren besuchte er noch die Schule in Eisenach, wo er bei einer anderen Familie wohnte.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Eisenach">
            <a:extLst>
              <a:ext uri="{FF2B5EF4-FFF2-40B4-BE49-F238E27FC236}">
                <a16:creationId xmlns:a16="http://schemas.microsoft.com/office/drawing/2014/main" xmlns="" id="{17F834E7-EFEF-4F37-A6B1-D19419C7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16003"/>
            <a:ext cx="4392613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588553A-E0A9-42D7-B7D4-DB497A57939E}"/>
              </a:ext>
            </a:extLst>
          </p:cNvPr>
          <p:cNvGrpSpPr/>
          <p:nvPr/>
        </p:nvGrpSpPr>
        <p:grpSpPr>
          <a:xfrm>
            <a:off x="5867400" y="1116003"/>
            <a:ext cx="2917825" cy="2875396"/>
            <a:chOff x="5867400" y="1116003"/>
            <a:chExt cx="2917825" cy="2875396"/>
          </a:xfrm>
        </p:grpSpPr>
        <p:pic>
          <p:nvPicPr>
            <p:cNvPr id="6148" name="Picture 4" descr="Картинки по запросу Magdeburger Klosterschule Martin Luther">
              <a:extLst>
                <a:ext uri="{FF2B5EF4-FFF2-40B4-BE49-F238E27FC236}">
                  <a16:creationId xmlns:a16="http://schemas.microsoft.com/office/drawing/2014/main" xmlns="" id="{91985E2C-D5CD-4899-9BE6-826C059E1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116003"/>
              <a:ext cx="2917825" cy="260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6194929-925A-4F00-9613-A19ABDABA6B6}"/>
                </a:ext>
              </a:extLst>
            </p:cNvPr>
            <p:cNvSpPr/>
            <p:nvPr/>
          </p:nvSpPr>
          <p:spPr>
            <a:xfrm>
              <a:off x="6099854" y="3714400"/>
              <a:ext cx="24529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Klostergarten mit Brunnenhaus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CC860F-F405-49CF-A7EA-FD76282CF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FE3C12-0BDE-44D0-BF08-52117C0676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49C026E-D57C-47E9-A743-98738CE91531}"/>
              </a:ext>
            </a:extLst>
          </p:cNvPr>
          <p:cNvSpPr/>
          <p:nvPr/>
        </p:nvSpPr>
        <p:spPr>
          <a:xfrm>
            <a:off x="649148" y="2085381"/>
            <a:ext cx="7845704" cy="2006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Studium, Klostereintritt und Arbeit als Professor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54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A4E1FB-348A-46F4-BD85-03859802A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B9A420-3981-4D3B-A1B1-F433E7A4AFF7}"/>
              </a:ext>
            </a:extLst>
          </p:cNvPr>
          <p:cNvSpPr/>
          <p:nvPr/>
        </p:nvSpPr>
        <p:spPr>
          <a:xfrm>
            <a:off x="0" y="2033141"/>
            <a:ext cx="2700670" cy="1077218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1501</a:t>
            </a:r>
            <a:r>
              <a:rPr lang="de-DE" sz="1600" dirty="0">
                <a:ea typeface="Calibri" panose="020F0502020204030204" pitchFamily="34" charset="0"/>
              </a:rPr>
              <a:t> mit 18 Jahren studierte er an der Erfurter Hochschule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Philosophie</a:t>
            </a:r>
            <a:r>
              <a:rPr lang="de-DE" sz="1600" dirty="0">
                <a:ea typeface="Calibri" panose="020F0502020204030204" pitchFamily="34" charset="0"/>
              </a:rPr>
              <a:t> und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Jura</a:t>
            </a:r>
            <a:r>
              <a:rPr lang="de-DE" sz="1600" dirty="0">
                <a:ea typeface="Calibri" panose="020F0502020204030204" pitchFamily="34" charset="0"/>
              </a:rPr>
              <a:t>. </a:t>
            </a:r>
            <a:endParaRPr lang="de-DE" sz="16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FE2E0C50-98A2-4166-89F9-C754E76913B9}"/>
              </a:ext>
            </a:extLst>
          </p:cNvPr>
          <p:cNvGrpSpPr/>
          <p:nvPr/>
        </p:nvGrpSpPr>
        <p:grpSpPr>
          <a:xfrm>
            <a:off x="3311525" y="707065"/>
            <a:ext cx="5483692" cy="4076329"/>
            <a:chOff x="3311525" y="411163"/>
            <a:chExt cx="5483692" cy="4076329"/>
          </a:xfrm>
        </p:grpSpPr>
        <p:pic>
          <p:nvPicPr>
            <p:cNvPr id="7170" name="Picture 2" descr="Картинки по запросу Martin Luther studierte philosophie at Erfurter Hochschule">
              <a:extLst>
                <a:ext uri="{FF2B5EF4-FFF2-40B4-BE49-F238E27FC236}">
                  <a16:creationId xmlns:a16="http://schemas.microsoft.com/office/drawing/2014/main" xmlns="" id="{F0F14CA8-B310-4476-932D-425CD2A30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525" y="411163"/>
              <a:ext cx="5483692" cy="379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143B561D-D684-48E1-8B8C-760938B00C41}"/>
                </a:ext>
              </a:extLst>
            </p:cNvPr>
            <p:cNvSpPr/>
            <p:nvPr/>
          </p:nvSpPr>
          <p:spPr>
            <a:xfrm>
              <a:off x="5056945" y="4210493"/>
              <a:ext cx="19928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Augustinerkloster, Erfurt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476003-A7CD-4BC4-B494-87FEA46DE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23" y="3457501"/>
            <a:ext cx="1312604" cy="1312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21E86E-72DF-45AC-9A96-EF54C9828964}"/>
              </a:ext>
            </a:extLst>
          </p:cNvPr>
          <p:cNvSpPr txBox="1"/>
          <p:nvPr/>
        </p:nvSpPr>
        <p:spPr>
          <a:xfrm>
            <a:off x="384183" y="396734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C2944"/>
                </a:solidFill>
                <a:latin typeface="+mj-lt"/>
              </a:rPr>
              <a:t>Erfuhrt</a:t>
            </a:r>
            <a:endParaRPr lang="de-DE" sz="2800" dirty="0">
              <a:solidFill>
                <a:srgbClr val="CC2944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AC0399-8E14-43CD-8018-361FC1306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B34A56A-0E66-450C-8093-EA327B0EDE55}"/>
              </a:ext>
            </a:extLst>
          </p:cNvPr>
          <p:cNvGrpSpPr/>
          <p:nvPr/>
        </p:nvGrpSpPr>
        <p:grpSpPr>
          <a:xfrm>
            <a:off x="624818" y="2790976"/>
            <a:ext cx="1983152" cy="620545"/>
            <a:chOff x="624818" y="2645137"/>
            <a:chExt cx="1983152" cy="620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6E1FE7CE-C71B-4F58-AF7B-A4806024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8" y="2645137"/>
              <a:ext cx="615529" cy="62054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3AE88C08-7D9B-4272-BDF3-DD685212D3D9}"/>
                </a:ext>
              </a:extLst>
            </p:cNvPr>
            <p:cNvSpPr/>
            <p:nvPr/>
          </p:nvSpPr>
          <p:spPr>
            <a:xfrm>
              <a:off x="1424633" y="2813203"/>
              <a:ext cx="1183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Rhetorik</a:t>
              </a:r>
              <a:endParaRPr lang="de-DE" sz="1400" dirty="0">
                <a:latin typeface="+mj-lt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88939F9-885D-4987-B5DB-9A5333A2B1C9}"/>
              </a:ext>
            </a:extLst>
          </p:cNvPr>
          <p:cNvGrpSpPr/>
          <p:nvPr/>
        </p:nvGrpSpPr>
        <p:grpSpPr>
          <a:xfrm>
            <a:off x="572026" y="1683812"/>
            <a:ext cx="2311661" cy="732417"/>
            <a:chOff x="572026" y="1683812"/>
            <a:chExt cx="2311661" cy="73241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3A43544F-6657-4E85-A8F2-FA0D21C70A36}"/>
                </a:ext>
              </a:extLst>
            </p:cNvPr>
            <p:cNvSpPr/>
            <p:nvPr/>
          </p:nvSpPr>
          <p:spPr>
            <a:xfrm>
              <a:off x="1424633" y="1901441"/>
              <a:ext cx="14590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Grammatik</a:t>
              </a:r>
              <a:endParaRPr lang="de-DE" dirty="0">
                <a:latin typeface="+mj-lt"/>
              </a:endParaRPr>
            </a:p>
          </p:txBody>
        </p:sp>
        <p:pic>
          <p:nvPicPr>
            <p:cNvPr id="8198" name="Picture 6" descr="Картинки по запросу Grammatik icon">
              <a:extLst>
                <a:ext uri="{FF2B5EF4-FFF2-40B4-BE49-F238E27FC236}">
                  <a16:creationId xmlns:a16="http://schemas.microsoft.com/office/drawing/2014/main" xmlns="" id="{DAE856E6-DBC4-4035-BFE0-7B6D7A485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26" y="1683812"/>
              <a:ext cx="721112" cy="73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C556A6F2-68BE-48C3-8B63-C3BF51A25073}"/>
              </a:ext>
            </a:extLst>
          </p:cNvPr>
          <p:cNvGrpSpPr/>
          <p:nvPr/>
        </p:nvGrpSpPr>
        <p:grpSpPr>
          <a:xfrm>
            <a:off x="624818" y="3786267"/>
            <a:ext cx="2342783" cy="621559"/>
            <a:chOff x="624817" y="3593084"/>
            <a:chExt cx="2342783" cy="621559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87385458-0335-42AB-9BF8-DEAD80E0BB24}"/>
                </a:ext>
              </a:extLst>
            </p:cNvPr>
            <p:cNvSpPr/>
            <p:nvPr/>
          </p:nvSpPr>
          <p:spPr>
            <a:xfrm>
              <a:off x="1421984" y="3746961"/>
              <a:ext cx="15456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Mathematik</a:t>
              </a:r>
              <a:endParaRPr lang="de-DE" dirty="0">
                <a:latin typeface="+mj-lt"/>
              </a:endParaRPr>
            </a:p>
          </p:txBody>
        </p:sp>
        <p:pic>
          <p:nvPicPr>
            <p:cNvPr id="8206" name="Picture 14" descr="File:White board with text icon.svg">
              <a:extLst>
                <a:ext uri="{FF2B5EF4-FFF2-40B4-BE49-F238E27FC236}">
                  <a16:creationId xmlns:a16="http://schemas.microsoft.com/office/drawing/2014/main" xmlns="" id="{ECDF5C6C-38C8-4F1C-B971-1D478BBE8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17" y="3593084"/>
              <a:ext cx="615529" cy="6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970922C-909C-457B-A202-12C81C0FEFE3}"/>
              </a:ext>
            </a:extLst>
          </p:cNvPr>
          <p:cNvGrpSpPr/>
          <p:nvPr/>
        </p:nvGrpSpPr>
        <p:grpSpPr>
          <a:xfrm>
            <a:off x="3405812" y="1739747"/>
            <a:ext cx="2261694" cy="620545"/>
            <a:chOff x="618787" y="4493152"/>
            <a:chExt cx="2261694" cy="62054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09196254-CDA2-4BAC-A31D-B2D46968D3BF}"/>
                </a:ext>
              </a:extLst>
            </p:cNvPr>
            <p:cNvGrpSpPr/>
            <p:nvPr/>
          </p:nvGrpSpPr>
          <p:grpSpPr>
            <a:xfrm>
              <a:off x="618787" y="4493152"/>
              <a:ext cx="615529" cy="620545"/>
              <a:chOff x="624819" y="3501768"/>
              <a:chExt cx="615529" cy="620545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7ACC8043-9B34-4D34-9413-E6C2BA7D971F}"/>
                  </a:ext>
                </a:extLst>
              </p:cNvPr>
              <p:cNvSpPr/>
              <p:nvPr/>
            </p:nvSpPr>
            <p:spPr>
              <a:xfrm>
                <a:off x="624819" y="3501768"/>
                <a:ext cx="615529" cy="620545"/>
              </a:xfrm>
              <a:prstGeom prst="ellipse">
                <a:avLst/>
              </a:prstGeom>
              <a:solidFill>
                <a:srgbClr val="EB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xmlns="" id="{FCEEF787-A681-4143-9DD7-DDD24055FA9F}"/>
                  </a:ext>
                </a:extLst>
              </p:cNvPr>
              <p:cNvSpPr/>
              <p:nvPr/>
            </p:nvSpPr>
            <p:spPr>
              <a:xfrm>
                <a:off x="754415" y="3644221"/>
                <a:ext cx="356333" cy="33563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xmlns="" id="{646C1D23-8D9B-4BE0-AEF1-E38AE4788D3D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932582" y="3644221"/>
                <a:ext cx="0" cy="335637"/>
              </a:xfrm>
              <a:prstGeom prst="line">
                <a:avLst/>
              </a:prstGeom>
              <a:ln>
                <a:solidFill>
                  <a:srgbClr val="EB64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E28DB99F-7B0C-4FBC-8B67-57E1E911A027}"/>
                  </a:ext>
                </a:extLst>
              </p:cNvPr>
              <p:cNvCxnSpPr>
                <a:endCxn id="17" idx="3"/>
              </p:cNvCxnSpPr>
              <p:nvPr/>
            </p:nvCxnSpPr>
            <p:spPr>
              <a:xfrm>
                <a:off x="754415" y="3812039"/>
                <a:ext cx="356333" cy="1"/>
              </a:xfrm>
              <a:prstGeom prst="line">
                <a:avLst/>
              </a:prstGeom>
              <a:ln>
                <a:solidFill>
                  <a:srgbClr val="EB64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AC4DBF1-F526-46E8-A470-8E02BAD522C1}"/>
                  </a:ext>
                </a:extLst>
              </p:cNvPr>
              <p:cNvSpPr txBox="1"/>
              <p:nvPr/>
            </p:nvSpPr>
            <p:spPr>
              <a:xfrm>
                <a:off x="707640" y="3573892"/>
                <a:ext cx="27764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EB6464"/>
                    </a:solidFill>
                  </a:rPr>
                  <a:t>+</a:t>
                </a:r>
                <a:endParaRPr lang="de-DE" dirty="0">
                  <a:solidFill>
                    <a:srgbClr val="EB6464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2094132-5FCA-40F8-B63C-210D6357204D}"/>
                  </a:ext>
                </a:extLst>
              </p:cNvPr>
              <p:cNvSpPr txBox="1"/>
              <p:nvPr/>
            </p:nvSpPr>
            <p:spPr>
              <a:xfrm>
                <a:off x="889277" y="3573892"/>
                <a:ext cx="2648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EB6464"/>
                    </a:solidFill>
                  </a:rPr>
                  <a:t>-</a:t>
                </a:r>
                <a:endParaRPr lang="de-DE" dirty="0">
                  <a:solidFill>
                    <a:srgbClr val="EB6464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D72B8E79-2CEB-413A-8B96-11C9F3C7EF7C}"/>
                  </a:ext>
                </a:extLst>
              </p:cNvPr>
              <p:cNvSpPr txBox="1"/>
              <p:nvPr/>
            </p:nvSpPr>
            <p:spPr>
              <a:xfrm>
                <a:off x="707640" y="3728942"/>
                <a:ext cx="27764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EB6464"/>
                    </a:solidFill>
                  </a:rPr>
                  <a:t>÷</a:t>
                </a:r>
                <a:endParaRPr lang="de-DE" dirty="0">
                  <a:solidFill>
                    <a:srgbClr val="EB6464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D5A9AFD-7678-45D3-8721-C6E7C098664D}"/>
                  </a:ext>
                </a:extLst>
              </p:cNvPr>
              <p:cNvSpPr txBox="1"/>
              <p:nvPr/>
            </p:nvSpPr>
            <p:spPr>
              <a:xfrm>
                <a:off x="879083" y="3770578"/>
                <a:ext cx="2712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EB6464"/>
                    </a:solidFill>
                  </a:rPr>
                  <a:t>*</a:t>
                </a:r>
              </a:p>
            </p:txBody>
          </p:sp>
        </p:grp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906056FB-0208-485A-8D39-FA6FC03159FC}"/>
                </a:ext>
              </a:extLst>
            </p:cNvPr>
            <p:cNvSpPr/>
            <p:nvPr/>
          </p:nvSpPr>
          <p:spPr>
            <a:xfrm>
              <a:off x="1443869" y="4649536"/>
              <a:ext cx="14366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Arithmetik</a:t>
              </a:r>
              <a:endParaRPr lang="de-DE" sz="1400" dirty="0">
                <a:latin typeface="+mj-lt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01BEADF9-8285-4043-AE76-F66C54847233}"/>
              </a:ext>
            </a:extLst>
          </p:cNvPr>
          <p:cNvGrpSpPr/>
          <p:nvPr/>
        </p:nvGrpSpPr>
        <p:grpSpPr>
          <a:xfrm>
            <a:off x="3405812" y="2790976"/>
            <a:ext cx="2132729" cy="620545"/>
            <a:chOff x="6193514" y="1681229"/>
            <a:chExt cx="2132729" cy="620545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xmlns="" id="{4065506E-8681-4B45-94CE-C097F6DD071E}"/>
                </a:ext>
              </a:extLst>
            </p:cNvPr>
            <p:cNvGrpSpPr/>
            <p:nvPr/>
          </p:nvGrpSpPr>
          <p:grpSpPr>
            <a:xfrm>
              <a:off x="6193514" y="1681229"/>
              <a:ext cx="615529" cy="620545"/>
              <a:chOff x="6193514" y="1681229"/>
              <a:chExt cx="615529" cy="620545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xmlns="" id="{94A7760D-734A-48F6-82E0-9EC668A1740B}"/>
                  </a:ext>
                </a:extLst>
              </p:cNvPr>
              <p:cNvSpPr/>
              <p:nvPr/>
            </p:nvSpPr>
            <p:spPr>
              <a:xfrm>
                <a:off x="6193514" y="1681229"/>
                <a:ext cx="615529" cy="620545"/>
              </a:xfrm>
              <a:prstGeom prst="ellipse">
                <a:avLst/>
              </a:prstGeom>
              <a:solidFill>
                <a:srgbClr val="647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xmlns="" id="{FBF961DD-5540-4221-91AA-234F8F5E0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2637" y="1812143"/>
                <a:ext cx="344312" cy="315215"/>
              </a:xfrm>
              <a:prstGeom prst="rect">
                <a:avLst/>
              </a:prstGeom>
            </p:spPr>
          </p:pic>
        </p:grp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2E211083-24CD-4316-9182-0306F915E34F}"/>
                </a:ext>
              </a:extLst>
            </p:cNvPr>
            <p:cNvSpPr/>
            <p:nvPr/>
          </p:nvSpPr>
          <p:spPr>
            <a:xfrm>
              <a:off x="7006651" y="1837613"/>
              <a:ext cx="13195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Geometrie</a:t>
              </a:r>
              <a:endParaRPr lang="de-DE" dirty="0">
                <a:latin typeface="+mj-lt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3A553CEE-BA8A-4E54-AC03-BBC0D4C93B76}"/>
              </a:ext>
            </a:extLst>
          </p:cNvPr>
          <p:cNvGrpSpPr/>
          <p:nvPr/>
        </p:nvGrpSpPr>
        <p:grpSpPr>
          <a:xfrm>
            <a:off x="3426620" y="3783759"/>
            <a:ext cx="1693506" cy="620545"/>
            <a:chOff x="6192838" y="2502930"/>
            <a:chExt cx="1693506" cy="620545"/>
          </a:xfrm>
        </p:grpSpPr>
        <p:pic>
          <p:nvPicPr>
            <p:cNvPr id="8208" name="Picture 16" descr="Картинки по запросу Music Icon">
              <a:extLst>
                <a:ext uri="{FF2B5EF4-FFF2-40B4-BE49-F238E27FC236}">
                  <a16:creationId xmlns:a16="http://schemas.microsoft.com/office/drawing/2014/main" xmlns="" id="{147DCE78-5705-4694-8F20-45DDE4077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838" y="2502930"/>
              <a:ext cx="620545" cy="62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28F1314F-C3A8-4FF3-8916-62F82AB4198C}"/>
                </a:ext>
              </a:extLst>
            </p:cNvPr>
            <p:cNvSpPr/>
            <p:nvPr/>
          </p:nvSpPr>
          <p:spPr>
            <a:xfrm>
              <a:off x="7005975" y="2623462"/>
              <a:ext cx="8803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Musik</a:t>
              </a:r>
              <a:endParaRPr lang="de-DE" dirty="0">
                <a:latin typeface="+mj-lt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0092009-8089-454A-A4EE-6238DE4BA9A0}"/>
              </a:ext>
            </a:extLst>
          </p:cNvPr>
          <p:cNvGrpSpPr/>
          <p:nvPr/>
        </p:nvGrpSpPr>
        <p:grpSpPr>
          <a:xfrm>
            <a:off x="6424658" y="1801680"/>
            <a:ext cx="2420437" cy="620545"/>
            <a:chOff x="6192838" y="3587054"/>
            <a:chExt cx="2420437" cy="62054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C17A6BD1-5452-44CB-AB3A-10FE5B82C630}"/>
                </a:ext>
              </a:extLst>
            </p:cNvPr>
            <p:cNvSpPr/>
            <p:nvPr/>
          </p:nvSpPr>
          <p:spPr>
            <a:xfrm>
              <a:off x="6988770" y="3743438"/>
              <a:ext cx="16245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>
                  <a:latin typeface="+mj-lt"/>
                  <a:ea typeface="Calibri" panose="020F0502020204030204" pitchFamily="34" charset="0"/>
                </a:rPr>
                <a:t>Astronomie</a:t>
              </a:r>
              <a:endParaRPr lang="de-DE" sz="1400" dirty="0">
                <a:latin typeface="+mj-lt"/>
              </a:endParaRPr>
            </a:p>
          </p:txBody>
        </p: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xmlns="" id="{BD35FC26-A8C8-4294-92B8-6D0E16DE63E3}"/>
                </a:ext>
              </a:extLst>
            </p:cNvPr>
            <p:cNvGrpSpPr/>
            <p:nvPr/>
          </p:nvGrpSpPr>
          <p:grpSpPr>
            <a:xfrm>
              <a:off x="6192838" y="3587054"/>
              <a:ext cx="615529" cy="620545"/>
              <a:chOff x="6226352" y="3582163"/>
              <a:chExt cx="615529" cy="620545"/>
            </a:xfrm>
          </p:grpSpPr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BBFED47A-92F9-4503-ADB9-7CC84AE79773}"/>
                  </a:ext>
                </a:extLst>
              </p:cNvPr>
              <p:cNvSpPr/>
              <p:nvPr/>
            </p:nvSpPr>
            <p:spPr>
              <a:xfrm>
                <a:off x="6226352" y="3582163"/>
                <a:ext cx="615529" cy="62054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210" name="Picture 18" descr="Картинки по запросу Astronomie Icon">
                <a:extLst>
                  <a:ext uri="{FF2B5EF4-FFF2-40B4-BE49-F238E27FC236}">
                    <a16:creationId xmlns:a16="http://schemas.microsoft.com/office/drawing/2014/main" xmlns="" id="{73C3C391-509D-4E3E-B348-4F9D5DA92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0324" y="3678643"/>
                <a:ext cx="427583" cy="427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0708276F-96F7-4F62-BAFE-D910ED06B120}"/>
              </a:ext>
            </a:extLst>
          </p:cNvPr>
          <p:cNvSpPr/>
          <p:nvPr/>
        </p:nvSpPr>
        <p:spPr>
          <a:xfrm>
            <a:off x="3535408" y="438897"/>
            <a:ext cx="5608592" cy="830997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Dann fing er das Jurastudium an. Aber das Studium war für ihn nicht sehr interessant, und er brach es nach kurzer Zeit ab. </a:t>
            </a:r>
            <a:endParaRPr lang="de-DE" sz="1600" dirty="0"/>
          </a:p>
        </p:txBody>
      </p:sp>
      <p:pic>
        <p:nvPicPr>
          <p:cNvPr id="64" name="Picture 2" descr="Картинки по запросу Martin Luther studierte philosophie at Erfurter Hochschule">
            <a:extLst>
              <a:ext uri="{FF2B5EF4-FFF2-40B4-BE49-F238E27FC236}">
                <a16:creationId xmlns:a16="http://schemas.microsoft.com/office/drawing/2014/main" xmlns="" id="{D0ECE151-F538-4F4D-919A-ABC1BD8D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07" y="2997381"/>
            <a:ext cx="2614684" cy="17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6200513-8C51-44B2-B60B-2CC461CFDAAE}"/>
              </a:ext>
            </a:extLst>
          </p:cNvPr>
          <p:cNvSpPr txBox="1"/>
          <p:nvPr/>
        </p:nvSpPr>
        <p:spPr>
          <a:xfrm>
            <a:off x="384183" y="396734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C2944"/>
                </a:solidFill>
                <a:latin typeface="+mj-lt"/>
              </a:rPr>
              <a:t>Erfuhrt</a:t>
            </a:r>
            <a:endParaRPr lang="de-DE" sz="2800" dirty="0">
              <a:solidFill>
                <a:srgbClr val="CC2944"/>
              </a:solidFill>
              <a:latin typeface="+mj-lt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845D65C-204F-4216-B2A7-2516A09CE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Hans und Margrethe Luther">
            <a:extLst>
              <a:ext uri="{FF2B5EF4-FFF2-40B4-BE49-F238E27FC236}">
                <a16:creationId xmlns:a16="http://schemas.microsoft.com/office/drawing/2014/main" xmlns="" id="{E4259880-9588-401A-A3F7-372611C0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25415"/>
            <a:ext cx="2628900" cy="36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D5241A-C615-4700-931F-14D8855537AA}"/>
              </a:ext>
            </a:extLst>
          </p:cNvPr>
          <p:cNvSpPr txBox="1"/>
          <p:nvPr/>
        </p:nvSpPr>
        <p:spPr>
          <a:xfrm>
            <a:off x="384183" y="396734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C2944"/>
                </a:solidFill>
                <a:latin typeface="+mj-lt"/>
              </a:rPr>
              <a:t>Erfuhrt</a:t>
            </a:r>
            <a:endParaRPr lang="de-DE" sz="2800" dirty="0">
              <a:solidFill>
                <a:srgbClr val="CC2944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0DEAD4-8DE1-404D-BE40-D96F932634FF}"/>
              </a:ext>
            </a:extLst>
          </p:cNvPr>
          <p:cNvSpPr/>
          <p:nvPr/>
        </p:nvSpPr>
        <p:spPr>
          <a:xfrm>
            <a:off x="3640015" y="1125415"/>
            <a:ext cx="5503985" cy="830997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1507</a:t>
            </a:r>
            <a:r>
              <a:rPr lang="de-DE" sz="1600" dirty="0">
                <a:ea typeface="Calibri" panose="020F0502020204030204" pitchFamily="34" charset="0"/>
              </a:rPr>
              <a:t> wurde Martin zum Priester geweiht und begann erneut an der Erfurter Universität zu studieren, aber diesmal Theologie. </a:t>
            </a:r>
            <a:endParaRPr lang="de-DE" sz="1600" dirty="0"/>
          </a:p>
        </p:txBody>
      </p:sp>
      <p:pic>
        <p:nvPicPr>
          <p:cNvPr id="9220" name="Picture 4" descr="Картинки по запросу theologie">
            <a:extLst>
              <a:ext uri="{FF2B5EF4-FFF2-40B4-BE49-F238E27FC236}">
                <a16:creationId xmlns:a16="http://schemas.microsoft.com/office/drawing/2014/main" xmlns="" id="{6F11F3CB-6E14-4C49-BFEF-0543AF9B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15" y="2571750"/>
            <a:ext cx="19907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xmlns="" id="{F6081A8E-A907-48CD-ADE6-2E0A05EE870F}"/>
              </a:ext>
            </a:extLst>
          </p:cNvPr>
          <p:cNvCxnSpPr>
            <a:cxnSpLocks/>
          </p:cNvCxnSpPr>
          <p:nvPr/>
        </p:nvCxnSpPr>
        <p:spPr>
          <a:xfrm rot="10800000">
            <a:off x="5756031" y="3187089"/>
            <a:ext cx="873060" cy="452924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449F13-6F47-4281-B8BD-5C4A49FEB26E}"/>
              </a:ext>
            </a:extLst>
          </p:cNvPr>
          <p:cNvSpPr txBox="1"/>
          <p:nvPr/>
        </p:nvSpPr>
        <p:spPr>
          <a:xfrm>
            <a:off x="6754382" y="345534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+mj-lt"/>
              </a:rPr>
              <a:t>Theologie</a:t>
            </a:r>
            <a:endParaRPr lang="de-DE" sz="1800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E235DA0-2B61-4B5E-BB06-BB609386B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4AC6DB9-9C3A-4AA8-A262-890DCD32129E}"/>
              </a:ext>
            </a:extLst>
          </p:cNvPr>
          <p:cNvSpPr/>
          <p:nvPr/>
        </p:nvSpPr>
        <p:spPr>
          <a:xfrm>
            <a:off x="6424864" y="1137760"/>
            <a:ext cx="2719136" cy="1569660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1512</a:t>
            </a:r>
            <a:r>
              <a:rPr lang="de-DE" sz="1600" dirty="0">
                <a:ea typeface="Calibri" panose="020F0502020204030204" pitchFamily="34" charset="0"/>
              </a:rPr>
              <a:t> erwarb Martin Luther den Doktortitel und die Universität Wittenberg stellte ihn als Professor an. </a:t>
            </a:r>
            <a:endParaRPr lang="de-D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C54D7-107E-4AE2-A1C5-CE79846DF7A1}"/>
              </a:ext>
            </a:extLst>
          </p:cNvPr>
          <p:cNvSpPr txBox="1"/>
          <p:nvPr/>
        </p:nvSpPr>
        <p:spPr>
          <a:xfrm>
            <a:off x="358775" y="411163"/>
            <a:ext cx="2459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C2944"/>
                </a:solidFill>
                <a:latin typeface="+mj-lt"/>
              </a:rPr>
              <a:t>Wittenberg</a:t>
            </a:r>
            <a:endParaRPr lang="de-DE" sz="2800" dirty="0">
              <a:solidFill>
                <a:srgbClr val="CC2944"/>
              </a:solidFill>
              <a:latin typeface="+mj-lt"/>
            </a:endParaRPr>
          </a:p>
        </p:txBody>
      </p:sp>
      <p:pic>
        <p:nvPicPr>
          <p:cNvPr id="10242" name="Picture 2" descr="Картинки по запросу luther in wittenberg">
            <a:extLst>
              <a:ext uri="{FF2B5EF4-FFF2-40B4-BE49-F238E27FC236}">
                <a16:creationId xmlns:a16="http://schemas.microsoft.com/office/drawing/2014/main" xmlns="" id="{EB8085A4-1021-4200-BA4C-C45DF1D7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1137760"/>
            <a:ext cx="5508625" cy="36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4458846-C7FE-4079-ADBF-CBB8272B7E46}"/>
              </a:ext>
            </a:extLst>
          </p:cNvPr>
          <p:cNvSpPr/>
          <p:nvPr/>
        </p:nvSpPr>
        <p:spPr>
          <a:xfrm>
            <a:off x="6424864" y="3305080"/>
            <a:ext cx="2719136" cy="882742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1514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wird er Prediger in der Stadtkirche Wittenberg.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94C277-37D4-4AA8-A89F-D807A0B2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95 thesen of martin luther">
            <a:extLst>
              <a:ext uri="{FF2B5EF4-FFF2-40B4-BE49-F238E27FC236}">
                <a16:creationId xmlns:a16="http://schemas.microsoft.com/office/drawing/2014/main" xmlns="" id="{149C5BBA-CDB7-4F8D-A464-B46133C3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33" y="0"/>
            <a:ext cx="459576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martin luther als kind">
            <a:extLst>
              <a:ext uri="{FF2B5EF4-FFF2-40B4-BE49-F238E27FC236}">
                <a16:creationId xmlns:a16="http://schemas.microsoft.com/office/drawing/2014/main" xmlns="" id="{F0AE218E-FECC-45E7-A46E-97E2A7E4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1"/>
            <a:ext cx="454823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92067AC-54C4-4C12-AA3B-280831311CBD}"/>
              </a:ext>
            </a:extLst>
          </p:cNvPr>
          <p:cNvSpPr/>
          <p:nvPr/>
        </p:nvSpPr>
        <p:spPr>
          <a:xfrm>
            <a:off x="1042048" y="1085820"/>
            <a:ext cx="2464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</a:rPr>
              <a:t>31. Oktober 1517 </a:t>
            </a:r>
            <a:endParaRPr lang="de-DE" sz="2000" dirty="0">
              <a:solidFill>
                <a:srgbClr val="CC2944"/>
              </a:solidFill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C22E15A-594C-44C1-9867-845B45B6821C}"/>
              </a:ext>
            </a:extLst>
          </p:cNvPr>
          <p:cNvSpPr/>
          <p:nvPr/>
        </p:nvSpPr>
        <p:spPr>
          <a:xfrm>
            <a:off x="4837814" y="3072796"/>
            <a:ext cx="39474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Wenn man diese Thesen näher betrachtet, ist zu erkennen, dass Martin Luther zumindest einige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detaillierte Kenntnisse über Missstände in der katholischen Kirche</a:t>
            </a:r>
            <a:r>
              <a:rPr lang="de-DE" sz="1600" dirty="0">
                <a:ea typeface="Calibri" panose="020F0502020204030204" pitchFamily="34" charset="0"/>
              </a:rPr>
              <a:t> besaß. </a:t>
            </a:r>
            <a:endParaRPr lang="de-DE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9DFE44-3E7B-4D35-9DD2-D8C384EC7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ketzer prozess">
            <a:extLst>
              <a:ext uri="{FF2B5EF4-FFF2-40B4-BE49-F238E27FC236}">
                <a16:creationId xmlns:a16="http://schemas.microsoft.com/office/drawing/2014/main" xmlns="" id="{EF64EBA5-8218-4CB3-913D-EDB92DC9C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51"/>
          <a:stretch/>
        </p:blipFill>
        <p:spPr bwMode="auto">
          <a:xfrm>
            <a:off x="4427538" y="1245404"/>
            <a:ext cx="4357687" cy="29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Hans und Margrethe Luther">
            <a:extLst>
              <a:ext uri="{FF2B5EF4-FFF2-40B4-BE49-F238E27FC236}">
                <a16:creationId xmlns:a16="http://schemas.microsoft.com/office/drawing/2014/main" xmlns="" id="{88DC3070-0908-4DE4-B2BF-06D4D6B6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45404"/>
            <a:ext cx="2628900" cy="352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334CA97-7968-4776-94C0-24B5C0B528C6}"/>
              </a:ext>
            </a:extLst>
          </p:cNvPr>
          <p:cNvSpPr/>
          <p:nvPr/>
        </p:nvSpPr>
        <p:spPr>
          <a:xfrm>
            <a:off x="4427538" y="3936266"/>
            <a:ext cx="4716462" cy="830997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1518</a:t>
            </a:r>
            <a:r>
              <a:rPr lang="de-DE" sz="1600" dirty="0">
                <a:ea typeface="Calibri" panose="020F0502020204030204" pitchFamily="34" charset="0"/>
              </a:rPr>
              <a:t> wurde gegen ihn der Ketzerprozess eröffnet und Martin Luther wusste, was das bedeutete. </a:t>
            </a:r>
            <a:endParaRPr lang="de-DE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38B1293-4E60-4FEA-ADCE-6A8F6EF8769B}"/>
              </a:ext>
            </a:extLst>
          </p:cNvPr>
          <p:cNvSpPr/>
          <p:nvPr/>
        </p:nvSpPr>
        <p:spPr>
          <a:xfrm>
            <a:off x="311955" y="411163"/>
            <a:ext cx="2909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</a:rPr>
              <a:t>Ketzerprozess</a:t>
            </a:r>
            <a:endParaRPr lang="de-DE" sz="2400" dirty="0">
              <a:solidFill>
                <a:srgbClr val="CC2944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133EA6-05BD-4584-8C26-2E3B46161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Hans und Margrethe Luther">
            <a:extLst>
              <a:ext uri="{FF2B5EF4-FFF2-40B4-BE49-F238E27FC236}">
                <a16:creationId xmlns:a16="http://schemas.microsoft.com/office/drawing/2014/main" xmlns="" id="{88DC3070-0908-4DE4-B2BF-06D4D6B6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45404"/>
            <a:ext cx="2628900" cy="352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334CA97-7968-4776-94C0-24B5C0B528C6}"/>
              </a:ext>
            </a:extLst>
          </p:cNvPr>
          <p:cNvSpPr/>
          <p:nvPr/>
        </p:nvSpPr>
        <p:spPr>
          <a:xfrm>
            <a:off x="3311525" y="3690045"/>
            <a:ext cx="5832475" cy="1077218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Aber der fromme Mönch und Gelehrte veranlasste, in vielen Schriften und Gesprächen immer wieder zu erklären, dass sich seine Lehren streng nach der Bibel richteten.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38B1293-4E60-4FEA-ADCE-6A8F6EF8769B}"/>
              </a:ext>
            </a:extLst>
          </p:cNvPr>
          <p:cNvSpPr/>
          <p:nvPr/>
        </p:nvSpPr>
        <p:spPr>
          <a:xfrm>
            <a:off x="311955" y="411163"/>
            <a:ext cx="2909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</a:rPr>
              <a:t>Ketzerprozess</a:t>
            </a:r>
            <a:endParaRPr lang="de-DE" sz="2400" dirty="0">
              <a:solidFill>
                <a:srgbClr val="CC2944"/>
              </a:solidFill>
              <a:latin typeface="+mj-lt"/>
            </a:endParaRPr>
          </a:p>
        </p:txBody>
      </p:sp>
      <p:pic>
        <p:nvPicPr>
          <p:cNvPr id="3074" name="Picture 2" descr="Картинки по запросу Eisenach Luther Schule">
            <a:extLst>
              <a:ext uri="{FF2B5EF4-FFF2-40B4-BE49-F238E27FC236}">
                <a16:creationId xmlns:a16="http://schemas.microsoft.com/office/drawing/2014/main" xmlns="" id="{6B3CCF94-2CC8-48F8-843F-8221DBB9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02" y="1245404"/>
            <a:ext cx="3026520" cy="22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173F2C-5819-4142-B12E-D3985A197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FE3C12-0BDE-44D0-BF08-52117C0676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49C026E-D57C-47E9-A743-98738CE91531}"/>
              </a:ext>
            </a:extLst>
          </p:cNvPr>
          <p:cNvSpPr/>
          <p:nvPr/>
        </p:nvSpPr>
        <p:spPr>
          <a:xfrm>
            <a:off x="649148" y="2308665"/>
            <a:ext cx="7845704" cy="52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Ereignisse der Jahre 1520–1521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14F3A2-DA1A-4CD1-83DF-7EC25C51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+mj-lt"/>
              </a:rPr>
              <a:t>Heute besprechen wir folgende Momente: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18A92E7-FED7-4D41-B819-3397C1C3A397}"/>
              </a:ext>
            </a:extLst>
          </p:cNvPr>
          <p:cNvGrpSpPr/>
          <p:nvPr/>
        </p:nvGrpSpPr>
        <p:grpSpPr>
          <a:xfrm>
            <a:off x="358776" y="1347965"/>
            <a:ext cx="4033837" cy="646331"/>
            <a:chOff x="358776" y="1347965"/>
            <a:chExt cx="4033837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17550" y="1347965"/>
              <a:ext cx="3675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Martin Luthers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Kindheit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 und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Schulzeit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.</a:t>
              </a:r>
              <a:endParaRPr lang="ru-RU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776" y="1347965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1.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924473D-DEC6-46A7-81FD-1C2957D95B80}"/>
              </a:ext>
            </a:extLst>
          </p:cNvPr>
          <p:cNvGrpSpPr/>
          <p:nvPr/>
        </p:nvGrpSpPr>
        <p:grpSpPr>
          <a:xfrm>
            <a:off x="358776" y="2368939"/>
            <a:ext cx="4033837" cy="923330"/>
            <a:chOff x="358776" y="2524448"/>
            <a:chExt cx="4033837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717550" y="2524448"/>
              <a:ext cx="3675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Sein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Studium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Klostereintritt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 und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Arbeit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 als Professor.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8776" y="2524448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2.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1AD85ED2-F503-44CD-8294-31165A1D5FF7}"/>
              </a:ext>
            </a:extLst>
          </p:cNvPr>
          <p:cNvGrpSpPr/>
          <p:nvPr/>
        </p:nvGrpSpPr>
        <p:grpSpPr>
          <a:xfrm>
            <a:off x="358775" y="3571553"/>
            <a:ext cx="3787923" cy="923330"/>
            <a:chOff x="4764086" y="1347965"/>
            <a:chExt cx="3787923" cy="923330"/>
          </a:xfrm>
        </p:grpSpPr>
        <p:sp>
          <p:nvSpPr>
            <p:cNvPr id="17" name="TextBox 16"/>
            <p:cNvSpPr txBox="1"/>
            <p:nvPr/>
          </p:nvSpPr>
          <p:spPr>
            <a:xfrm>
              <a:off x="5110161" y="1347965"/>
              <a:ext cx="34418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Ereignisse der Jahre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1520</a:t>
              </a:r>
              <a:r>
                <a:rPr lang="de-DE" sz="1800" dirty="0">
                  <a:solidFill>
                    <a:srgbClr val="FFD919"/>
                  </a:solidFill>
                  <a:latin typeface="+mj-lt"/>
                  <a:sym typeface="Symbol" panose="05050102010706020507" pitchFamily="18" charset="2"/>
                </a:rPr>
                <a:t>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1521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.</a:t>
              </a:r>
              <a:endParaRPr lang="ru-RU" sz="1800" dirty="0">
                <a:solidFill>
                  <a:schemeClr val="bg1"/>
                </a:solidFill>
                <a:latin typeface="+mj-lt"/>
              </a:endParaRPr>
            </a:p>
            <a:p>
              <a:endParaRPr lang="ru-RU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4086" y="1347965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3.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F74DDA8-D807-48E3-9BC4-7535DB0DBE22}"/>
              </a:ext>
            </a:extLst>
          </p:cNvPr>
          <p:cNvGrpSpPr/>
          <p:nvPr/>
        </p:nvGrpSpPr>
        <p:grpSpPr>
          <a:xfrm>
            <a:off x="4751387" y="1347965"/>
            <a:ext cx="4021139" cy="369332"/>
            <a:chOff x="4751387" y="2524448"/>
            <a:chExt cx="4021139" cy="369332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FCBFFF3-CB90-4C3F-86C5-D7CA55026162}"/>
                </a:ext>
              </a:extLst>
            </p:cNvPr>
            <p:cNvSpPr txBox="1"/>
            <p:nvPr/>
          </p:nvSpPr>
          <p:spPr>
            <a:xfrm>
              <a:off x="5097462" y="2524448"/>
              <a:ext cx="3675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Martin Luther – </a:t>
              </a:r>
              <a:r>
                <a:rPr lang="de-DE" sz="1800" dirty="0">
                  <a:solidFill>
                    <a:srgbClr val="FFD919"/>
                  </a:solidFill>
                  <a:latin typeface="+mj-lt"/>
                </a:rPr>
                <a:t>Quiz</a:t>
              </a:r>
              <a:r>
                <a:rPr lang="de-DE" sz="1800" dirty="0">
                  <a:solidFill>
                    <a:schemeClr val="bg1"/>
                  </a:solidFill>
                  <a:latin typeface="+mj-lt"/>
                </a:rPr>
                <a:t>.</a:t>
              </a:r>
              <a:endParaRPr lang="ru-RU" sz="1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34CF1A5-9469-4A9B-8F1D-2F8D6C6214CE}"/>
                </a:ext>
              </a:extLst>
            </p:cNvPr>
            <p:cNvSpPr txBox="1"/>
            <p:nvPr/>
          </p:nvSpPr>
          <p:spPr>
            <a:xfrm>
              <a:off x="4751387" y="2524448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4.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endParaRPr>
            </a:p>
          </p:txBody>
        </p:sp>
      </p:grpSp>
      <p:pic>
        <p:nvPicPr>
          <p:cNvPr id="19" name="Picture 2" descr="Картинки по запросу martin luther">
            <a:extLst>
              <a:ext uri="{FF2B5EF4-FFF2-40B4-BE49-F238E27FC236}">
                <a16:creationId xmlns:a16="http://schemas.microsoft.com/office/drawing/2014/main" xmlns="" id="{4108DDF0-6E47-404E-B4B6-BBAD5EC6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8547" y="2520343"/>
            <a:ext cx="2826679" cy="2246920"/>
          </a:xfrm>
          <a:prstGeom prst="parallelogram">
            <a:avLst>
              <a:gd name="adj" fmla="val 4056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FD378E9-AC99-4B75-B9B3-5B6B69D70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martin luther als kind">
            <a:extLst>
              <a:ext uri="{FF2B5EF4-FFF2-40B4-BE49-F238E27FC236}">
                <a16:creationId xmlns:a16="http://schemas.microsoft.com/office/drawing/2014/main" xmlns="" id="{C8CC4D11-9A0C-4FAE-9233-7DCBFF48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23" y="0"/>
            <a:ext cx="38164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AA9AF4-1EA5-4C82-BA6C-E05E53EED562}"/>
              </a:ext>
            </a:extLst>
          </p:cNvPr>
          <p:cNvSpPr/>
          <p:nvPr/>
        </p:nvSpPr>
        <p:spPr>
          <a:xfrm>
            <a:off x="358775" y="411163"/>
            <a:ext cx="477675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Ereignisse der Jahre 1520</a:t>
            </a: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1521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2033774-0BE0-4A03-889E-0B65084F3381}"/>
              </a:ext>
            </a:extLst>
          </p:cNvPr>
          <p:cNvSpPr/>
          <p:nvPr/>
        </p:nvSpPr>
        <p:spPr>
          <a:xfrm>
            <a:off x="1" y="2571750"/>
            <a:ext cx="3115339" cy="1133195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Andernfalls würde er aus der Kirche ausgestoßen. Daraufhin wurde er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 der Kirche ausgeschlossen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3CA1F1-DA4C-43F7-B1E4-076A45D70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AA9AF4-1EA5-4C82-BA6C-E05E53EED562}"/>
              </a:ext>
            </a:extLst>
          </p:cNvPr>
          <p:cNvSpPr/>
          <p:nvPr/>
        </p:nvSpPr>
        <p:spPr>
          <a:xfrm>
            <a:off x="358775" y="411163"/>
            <a:ext cx="574431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Ereignisse der Jahre 1525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Картинки по запросу martin Luther aus der kirche ausgeschlossen">
            <a:extLst>
              <a:ext uri="{FF2B5EF4-FFF2-40B4-BE49-F238E27FC236}">
                <a16:creationId xmlns:a16="http://schemas.microsoft.com/office/drawing/2014/main" xmlns="" id="{A17BED58-5A62-4DE3-81DC-5D9746504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1309687"/>
            <a:ext cx="5744313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B391532-5215-479C-9C75-B4296ED16DD1}"/>
              </a:ext>
            </a:extLst>
          </p:cNvPr>
          <p:cNvSpPr/>
          <p:nvPr/>
        </p:nvSpPr>
        <p:spPr>
          <a:xfrm>
            <a:off x="358774" y="3833812"/>
            <a:ext cx="5744313" cy="584775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Sie war eine katholische Nonne. Zusammen mit dem Martin Luther hatte sie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 6 </a:t>
            </a:r>
            <a:r>
              <a:rPr lang="de-DE" sz="1600" dirty="0">
                <a:ea typeface="Calibri" panose="020F0502020204030204" pitchFamily="34" charset="0"/>
              </a:rPr>
              <a:t>Kinder. </a:t>
            </a:r>
            <a:endParaRPr lang="de-DE" sz="16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B860B4D1-0817-4658-8BF3-AF8F7B175F5E}"/>
              </a:ext>
            </a:extLst>
          </p:cNvPr>
          <p:cNvCxnSpPr>
            <a:cxnSpLocks/>
          </p:cNvCxnSpPr>
          <p:nvPr/>
        </p:nvCxnSpPr>
        <p:spPr>
          <a:xfrm flipH="1">
            <a:off x="5612394" y="2110323"/>
            <a:ext cx="96291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A21D9F-D0CF-4631-8EEE-581FF35EF5C3}"/>
              </a:ext>
            </a:extLst>
          </p:cNvPr>
          <p:cNvSpPr/>
          <p:nvPr/>
        </p:nvSpPr>
        <p:spPr>
          <a:xfrm>
            <a:off x="6710408" y="1956434"/>
            <a:ext cx="2260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führte den Haushalt; </a:t>
            </a:r>
            <a:endParaRPr lang="de-DE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B625D1-47AF-497E-8434-AA7D683A1277}"/>
              </a:ext>
            </a:extLst>
          </p:cNvPr>
          <p:cNvSpPr/>
          <p:nvPr/>
        </p:nvSpPr>
        <p:spPr>
          <a:xfrm>
            <a:off x="6710408" y="2510373"/>
            <a:ext cx="2104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kümmerte sich um alles, denn ihr Mann konnte mit Geld nicht gut umgehen.</a:t>
            </a:r>
            <a:endParaRPr lang="de-DE" sz="16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F4CE0FC0-297D-472F-B4B7-F0999137FB7D}"/>
              </a:ext>
            </a:extLst>
          </p:cNvPr>
          <p:cNvCxnSpPr>
            <a:cxnSpLocks/>
          </p:cNvCxnSpPr>
          <p:nvPr/>
        </p:nvCxnSpPr>
        <p:spPr>
          <a:xfrm flipH="1">
            <a:off x="5612394" y="2648486"/>
            <a:ext cx="96291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9ABD90-262F-4197-8912-86B8FFADB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martin Luther ist musikalisch">
            <a:extLst>
              <a:ext uri="{FF2B5EF4-FFF2-40B4-BE49-F238E27FC236}">
                <a16:creationId xmlns:a16="http://schemas.microsoft.com/office/drawing/2014/main" xmlns="" id="{0871A6A2-35C8-4BEC-9792-19B0EB85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14" y="1254833"/>
            <a:ext cx="4682372" cy="263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3BFC450-7937-4701-9DB1-1068A6A3FDCF}"/>
              </a:ext>
            </a:extLst>
          </p:cNvPr>
          <p:cNvSpPr/>
          <p:nvPr/>
        </p:nvSpPr>
        <p:spPr>
          <a:xfrm>
            <a:off x="2230814" y="3888667"/>
            <a:ext cx="4682372" cy="619272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Er komponierte und textete viele Lieder für kirchliche Feste und Feiern. 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281867-DBBB-4CCA-9806-E50B304D60F7}"/>
              </a:ext>
            </a:extLst>
          </p:cNvPr>
          <p:cNvSpPr txBox="1"/>
          <p:nvPr/>
        </p:nvSpPr>
        <p:spPr>
          <a:xfrm>
            <a:off x="358775" y="411163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</a:rPr>
              <a:t>Interesse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578B29-1AF5-4D37-8FEA-87D5D4C1F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AA9AF4-1EA5-4C82-BA6C-E05E53EED562}"/>
              </a:ext>
            </a:extLst>
          </p:cNvPr>
          <p:cNvSpPr/>
          <p:nvPr/>
        </p:nvSpPr>
        <p:spPr>
          <a:xfrm>
            <a:off x="358775" y="411163"/>
            <a:ext cx="5744313" cy="52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</a:rPr>
              <a:t>Datum des Todes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martin Luther ist gestorben">
            <a:extLst>
              <a:ext uri="{FF2B5EF4-FFF2-40B4-BE49-F238E27FC236}">
                <a16:creationId xmlns:a16="http://schemas.microsoft.com/office/drawing/2014/main" xmlns="" id="{0B1047AE-3ED5-423C-9CBC-6C490064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12" y="1213474"/>
            <a:ext cx="4681413" cy="351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F59BC12-BFD6-416D-ADEA-0245DC912A7C}"/>
              </a:ext>
            </a:extLst>
          </p:cNvPr>
          <p:cNvSpPr/>
          <p:nvPr/>
        </p:nvSpPr>
        <p:spPr>
          <a:xfrm>
            <a:off x="0" y="3586269"/>
            <a:ext cx="3311525" cy="1146211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Im Jahre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1546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starb Martin Luther in Eisleben wahrscheinlich aufgrund eines Herzinfarkts.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FE2927-9E26-4986-B7E4-C02D1E67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57" y="1213474"/>
            <a:ext cx="2095500" cy="2095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6B0F8B-24AB-49CA-BB2A-F00937133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B1035E-6052-4F4D-8D73-147FD93C18C6}"/>
              </a:ext>
            </a:extLst>
          </p:cNvPr>
          <p:cNvSpPr/>
          <p:nvPr/>
        </p:nvSpPr>
        <p:spPr>
          <a:xfrm>
            <a:off x="385641" y="1107994"/>
            <a:ext cx="347883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Wie heißen Martins Eltern?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xmlns="" id="{B83A3332-37C9-4C08-9B33-3BD671C28C87}"/>
              </a:ext>
            </a:extLst>
          </p:cNvPr>
          <p:cNvSpPr/>
          <p:nvPr/>
        </p:nvSpPr>
        <p:spPr>
          <a:xfrm>
            <a:off x="5560095" y="1112452"/>
            <a:ext cx="1080000" cy="1438353"/>
          </a:xfrm>
          <a:custGeom>
            <a:avLst/>
            <a:gdLst>
              <a:gd name="connsiteX0" fmla="*/ 536410 w 1080000"/>
              <a:gd name="connsiteY0" fmla="*/ 0 h 1438353"/>
              <a:gd name="connsiteX1" fmla="*/ 680410 w 1080000"/>
              <a:gd name="connsiteY1" fmla="*/ 144000 h 1438353"/>
              <a:gd name="connsiteX2" fmla="*/ 592462 w 1080000"/>
              <a:gd name="connsiteY2" fmla="*/ 276684 h 1438353"/>
              <a:gd name="connsiteX3" fmla="*/ 590125 w 1080000"/>
              <a:gd name="connsiteY3" fmla="*/ 277156 h 1438353"/>
              <a:gd name="connsiteX4" fmla="*/ 590125 w 1080000"/>
              <a:gd name="connsiteY4" fmla="*/ 358353 h 1438353"/>
              <a:gd name="connsiteX5" fmla="*/ 1080000 w 1080000"/>
              <a:gd name="connsiteY5" fmla="*/ 358353 h 1438353"/>
              <a:gd name="connsiteX6" fmla="*/ 1080000 w 1080000"/>
              <a:gd name="connsiteY6" fmla="*/ 844492 h 1438353"/>
              <a:gd name="connsiteX7" fmla="*/ 975459 w 1080000"/>
              <a:gd name="connsiteY7" fmla="*/ 844492 h 1438353"/>
              <a:gd name="connsiteX8" fmla="*/ 975017 w 1080000"/>
              <a:gd name="connsiteY8" fmla="*/ 842301 h 1438353"/>
              <a:gd name="connsiteX9" fmla="*/ 842333 w 1080000"/>
              <a:gd name="connsiteY9" fmla="*/ 754353 h 1438353"/>
              <a:gd name="connsiteX10" fmla="*/ 698333 w 1080000"/>
              <a:gd name="connsiteY10" fmla="*/ 898353 h 1438353"/>
              <a:gd name="connsiteX11" fmla="*/ 842333 w 1080000"/>
              <a:gd name="connsiteY11" fmla="*/ 1042353 h 1438353"/>
              <a:gd name="connsiteX12" fmla="*/ 975017 w 1080000"/>
              <a:gd name="connsiteY12" fmla="*/ 954405 h 1438353"/>
              <a:gd name="connsiteX13" fmla="*/ 975489 w 1080000"/>
              <a:gd name="connsiteY13" fmla="*/ 952068 h 1438353"/>
              <a:gd name="connsiteX14" fmla="*/ 1080000 w 1080000"/>
              <a:gd name="connsiteY14" fmla="*/ 952068 h 1438353"/>
              <a:gd name="connsiteX15" fmla="*/ 1080000 w 1080000"/>
              <a:gd name="connsiteY15" fmla="*/ 1438353 h 1438353"/>
              <a:gd name="connsiteX16" fmla="*/ 579627 w 1080000"/>
              <a:gd name="connsiteY16" fmla="*/ 1438353 h 1438353"/>
              <a:gd name="connsiteX17" fmla="*/ 579627 w 1080000"/>
              <a:gd name="connsiteY17" fmla="*/ 1334930 h 1438353"/>
              <a:gd name="connsiteX18" fmla="*/ 581964 w 1080000"/>
              <a:gd name="connsiteY18" fmla="*/ 1334458 h 1438353"/>
              <a:gd name="connsiteX19" fmla="*/ 669912 w 1080000"/>
              <a:gd name="connsiteY19" fmla="*/ 1201774 h 1438353"/>
              <a:gd name="connsiteX20" fmla="*/ 525912 w 1080000"/>
              <a:gd name="connsiteY20" fmla="*/ 1057774 h 1438353"/>
              <a:gd name="connsiteX21" fmla="*/ 381912 w 1080000"/>
              <a:gd name="connsiteY21" fmla="*/ 1201774 h 1438353"/>
              <a:gd name="connsiteX22" fmla="*/ 469860 w 1080000"/>
              <a:gd name="connsiteY22" fmla="*/ 1334458 h 1438353"/>
              <a:gd name="connsiteX23" fmla="*/ 472051 w 1080000"/>
              <a:gd name="connsiteY23" fmla="*/ 1334900 h 1438353"/>
              <a:gd name="connsiteX24" fmla="*/ 472051 w 1080000"/>
              <a:gd name="connsiteY24" fmla="*/ 1438353 h 1438353"/>
              <a:gd name="connsiteX25" fmla="*/ 0 w 1080000"/>
              <a:gd name="connsiteY25" fmla="*/ 1438353 h 1438353"/>
              <a:gd name="connsiteX26" fmla="*/ 0 w 1080000"/>
              <a:gd name="connsiteY26" fmla="*/ 358353 h 1438353"/>
              <a:gd name="connsiteX27" fmla="*/ 482549 w 1080000"/>
              <a:gd name="connsiteY27" fmla="*/ 358353 h 1438353"/>
              <a:gd name="connsiteX28" fmla="*/ 482549 w 1080000"/>
              <a:gd name="connsiteY28" fmla="*/ 277126 h 1438353"/>
              <a:gd name="connsiteX29" fmla="*/ 480358 w 1080000"/>
              <a:gd name="connsiteY29" fmla="*/ 276684 h 1438353"/>
              <a:gd name="connsiteX30" fmla="*/ 392410 w 1080000"/>
              <a:gd name="connsiteY30" fmla="*/ 144000 h 1438353"/>
              <a:gd name="connsiteX31" fmla="*/ 536410 w 1080000"/>
              <a:gd name="connsiteY31" fmla="*/ 0 h 143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438353">
                <a:moveTo>
                  <a:pt x="536410" y="0"/>
                </a:moveTo>
                <a:cubicBezTo>
                  <a:pt x="615939" y="0"/>
                  <a:pt x="680410" y="64471"/>
                  <a:pt x="680410" y="144000"/>
                </a:cubicBezTo>
                <a:cubicBezTo>
                  <a:pt x="680410" y="203647"/>
                  <a:pt x="644145" y="254823"/>
                  <a:pt x="592462" y="276684"/>
                </a:cubicBezTo>
                <a:lnTo>
                  <a:pt x="590125" y="277156"/>
                </a:lnTo>
                <a:lnTo>
                  <a:pt x="590125" y="358353"/>
                </a:lnTo>
                <a:lnTo>
                  <a:pt x="1080000" y="358353"/>
                </a:lnTo>
                <a:lnTo>
                  <a:pt x="1080000" y="844492"/>
                </a:lnTo>
                <a:lnTo>
                  <a:pt x="975459" y="844492"/>
                </a:lnTo>
                <a:lnTo>
                  <a:pt x="975017" y="842301"/>
                </a:lnTo>
                <a:cubicBezTo>
                  <a:pt x="953156" y="790618"/>
                  <a:pt x="901980" y="754353"/>
                  <a:pt x="842333" y="754353"/>
                </a:cubicBezTo>
                <a:cubicBezTo>
                  <a:pt x="762804" y="754353"/>
                  <a:pt x="698333" y="818824"/>
                  <a:pt x="698333" y="898353"/>
                </a:cubicBezTo>
                <a:cubicBezTo>
                  <a:pt x="698333" y="977882"/>
                  <a:pt x="762804" y="1042353"/>
                  <a:pt x="842333" y="1042353"/>
                </a:cubicBezTo>
                <a:cubicBezTo>
                  <a:pt x="901980" y="1042353"/>
                  <a:pt x="953156" y="1006088"/>
                  <a:pt x="975017" y="954405"/>
                </a:cubicBezTo>
                <a:lnTo>
                  <a:pt x="975489" y="952068"/>
                </a:lnTo>
                <a:lnTo>
                  <a:pt x="1080000" y="952068"/>
                </a:lnTo>
                <a:lnTo>
                  <a:pt x="1080000" y="1438353"/>
                </a:lnTo>
                <a:lnTo>
                  <a:pt x="579627" y="1438353"/>
                </a:lnTo>
                <a:lnTo>
                  <a:pt x="579627" y="1334930"/>
                </a:lnTo>
                <a:lnTo>
                  <a:pt x="581964" y="1334458"/>
                </a:lnTo>
                <a:cubicBezTo>
                  <a:pt x="633647" y="1312597"/>
                  <a:pt x="669912" y="1261421"/>
                  <a:pt x="669912" y="1201774"/>
                </a:cubicBezTo>
                <a:cubicBezTo>
                  <a:pt x="669912" y="1122245"/>
                  <a:pt x="605441" y="1057774"/>
                  <a:pt x="525912" y="1057774"/>
                </a:cubicBezTo>
                <a:cubicBezTo>
                  <a:pt x="446383" y="1057774"/>
                  <a:pt x="381912" y="1122245"/>
                  <a:pt x="381912" y="1201774"/>
                </a:cubicBezTo>
                <a:cubicBezTo>
                  <a:pt x="381912" y="1261421"/>
                  <a:pt x="418177" y="1312597"/>
                  <a:pt x="469860" y="1334458"/>
                </a:cubicBezTo>
                <a:lnTo>
                  <a:pt x="472051" y="1334900"/>
                </a:lnTo>
                <a:lnTo>
                  <a:pt x="472051" y="1438353"/>
                </a:lnTo>
                <a:lnTo>
                  <a:pt x="0" y="1438353"/>
                </a:lnTo>
                <a:lnTo>
                  <a:pt x="0" y="358353"/>
                </a:lnTo>
                <a:lnTo>
                  <a:pt x="482549" y="358353"/>
                </a:lnTo>
                <a:lnTo>
                  <a:pt x="482549" y="277126"/>
                </a:lnTo>
                <a:lnTo>
                  <a:pt x="480358" y="276684"/>
                </a:lnTo>
                <a:cubicBezTo>
                  <a:pt x="428675" y="254823"/>
                  <a:pt x="392410" y="203647"/>
                  <a:pt x="392410" y="144000"/>
                </a:cubicBezTo>
                <a:cubicBezTo>
                  <a:pt x="392410" y="64471"/>
                  <a:pt x="456881" y="0"/>
                  <a:pt x="5364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Полилиния: фигура 97">
            <a:extLst>
              <a:ext uri="{FF2B5EF4-FFF2-40B4-BE49-F238E27FC236}">
                <a16:creationId xmlns:a16="http://schemas.microsoft.com/office/drawing/2014/main" xmlns="" id="{66962141-24FF-4DEB-BA82-357379C2B2CB}"/>
              </a:ext>
            </a:extLst>
          </p:cNvPr>
          <p:cNvSpPr/>
          <p:nvPr/>
        </p:nvSpPr>
        <p:spPr>
          <a:xfrm>
            <a:off x="7718842" y="411163"/>
            <a:ext cx="1080000" cy="1080000"/>
          </a:xfrm>
          <a:custGeom>
            <a:avLst/>
            <a:gdLst>
              <a:gd name="connsiteX0" fmla="*/ 0 w 1080000"/>
              <a:gd name="connsiteY0" fmla="*/ 0 h 1080000"/>
              <a:gd name="connsiteX1" fmla="*/ 1080000 w 1080000"/>
              <a:gd name="connsiteY1" fmla="*/ 0 h 1080000"/>
              <a:gd name="connsiteX2" fmla="*/ 1080000 w 1080000"/>
              <a:gd name="connsiteY2" fmla="*/ 1080000 h 1080000"/>
              <a:gd name="connsiteX3" fmla="*/ 612371 w 1080000"/>
              <a:gd name="connsiteY3" fmla="*/ 1080000 h 1080000"/>
              <a:gd name="connsiteX4" fmla="*/ 612371 w 1080000"/>
              <a:gd name="connsiteY4" fmla="*/ 977135 h 1080000"/>
              <a:gd name="connsiteX5" fmla="*/ 614708 w 1080000"/>
              <a:gd name="connsiteY5" fmla="*/ 976663 h 1080000"/>
              <a:gd name="connsiteX6" fmla="*/ 702656 w 1080000"/>
              <a:gd name="connsiteY6" fmla="*/ 843979 h 1080000"/>
              <a:gd name="connsiteX7" fmla="*/ 558656 w 1080000"/>
              <a:gd name="connsiteY7" fmla="*/ 699979 h 1080000"/>
              <a:gd name="connsiteX8" fmla="*/ 414656 w 1080000"/>
              <a:gd name="connsiteY8" fmla="*/ 843979 h 1080000"/>
              <a:gd name="connsiteX9" fmla="*/ 502604 w 1080000"/>
              <a:gd name="connsiteY9" fmla="*/ 976663 h 1080000"/>
              <a:gd name="connsiteX10" fmla="*/ 504795 w 1080000"/>
              <a:gd name="connsiteY10" fmla="*/ 977105 h 1080000"/>
              <a:gd name="connsiteX11" fmla="*/ 504795 w 1080000"/>
              <a:gd name="connsiteY11" fmla="*/ 1080000 h 1080000"/>
              <a:gd name="connsiteX12" fmla="*/ 0 w 1080000"/>
              <a:gd name="connsiteY12" fmla="*/ 1080000 h 1080000"/>
              <a:gd name="connsiteX13" fmla="*/ 0 w 1080000"/>
              <a:gd name="connsiteY13" fmla="*/ 589385 h 1080000"/>
              <a:gd name="connsiteX14" fmla="*/ 97833 w 1080000"/>
              <a:gd name="connsiteY14" fmla="*/ 589385 h 1080000"/>
              <a:gd name="connsiteX15" fmla="*/ 98305 w 1080000"/>
              <a:gd name="connsiteY15" fmla="*/ 591722 h 1080000"/>
              <a:gd name="connsiteX16" fmla="*/ 230989 w 1080000"/>
              <a:gd name="connsiteY16" fmla="*/ 679670 h 1080000"/>
              <a:gd name="connsiteX17" fmla="*/ 374989 w 1080000"/>
              <a:gd name="connsiteY17" fmla="*/ 535670 h 1080000"/>
              <a:gd name="connsiteX18" fmla="*/ 230989 w 1080000"/>
              <a:gd name="connsiteY18" fmla="*/ 391670 h 1080000"/>
              <a:gd name="connsiteX19" fmla="*/ 98305 w 1080000"/>
              <a:gd name="connsiteY19" fmla="*/ 479618 h 1080000"/>
              <a:gd name="connsiteX20" fmla="*/ 97863 w 1080000"/>
              <a:gd name="connsiteY20" fmla="*/ 481809 h 1080000"/>
              <a:gd name="connsiteX21" fmla="*/ 0 w 1080000"/>
              <a:gd name="connsiteY21" fmla="*/ 481809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080000">
                <a:moveTo>
                  <a:pt x="0" y="0"/>
                </a:moveTo>
                <a:lnTo>
                  <a:pt x="1080000" y="0"/>
                </a:lnTo>
                <a:lnTo>
                  <a:pt x="1080000" y="1080000"/>
                </a:lnTo>
                <a:lnTo>
                  <a:pt x="612371" y="1080000"/>
                </a:lnTo>
                <a:lnTo>
                  <a:pt x="612371" y="977135"/>
                </a:lnTo>
                <a:lnTo>
                  <a:pt x="614708" y="976663"/>
                </a:lnTo>
                <a:cubicBezTo>
                  <a:pt x="666391" y="954802"/>
                  <a:pt x="702656" y="903626"/>
                  <a:pt x="702656" y="843979"/>
                </a:cubicBezTo>
                <a:cubicBezTo>
                  <a:pt x="702656" y="764450"/>
                  <a:pt x="638185" y="699979"/>
                  <a:pt x="558656" y="699979"/>
                </a:cubicBezTo>
                <a:cubicBezTo>
                  <a:pt x="479127" y="699979"/>
                  <a:pt x="414656" y="764450"/>
                  <a:pt x="414656" y="843979"/>
                </a:cubicBezTo>
                <a:cubicBezTo>
                  <a:pt x="414656" y="903626"/>
                  <a:pt x="450921" y="954802"/>
                  <a:pt x="502604" y="976663"/>
                </a:cubicBezTo>
                <a:lnTo>
                  <a:pt x="504795" y="977105"/>
                </a:lnTo>
                <a:lnTo>
                  <a:pt x="504795" y="1080000"/>
                </a:lnTo>
                <a:lnTo>
                  <a:pt x="0" y="1080000"/>
                </a:lnTo>
                <a:lnTo>
                  <a:pt x="0" y="589385"/>
                </a:lnTo>
                <a:lnTo>
                  <a:pt x="97833" y="589385"/>
                </a:lnTo>
                <a:lnTo>
                  <a:pt x="98305" y="591722"/>
                </a:lnTo>
                <a:cubicBezTo>
                  <a:pt x="120166" y="643405"/>
                  <a:pt x="171342" y="679670"/>
                  <a:pt x="230989" y="679670"/>
                </a:cubicBezTo>
                <a:cubicBezTo>
                  <a:pt x="310518" y="679670"/>
                  <a:pt x="374989" y="615199"/>
                  <a:pt x="374989" y="535670"/>
                </a:cubicBezTo>
                <a:cubicBezTo>
                  <a:pt x="374989" y="456141"/>
                  <a:pt x="310518" y="391670"/>
                  <a:pt x="230989" y="391670"/>
                </a:cubicBezTo>
                <a:cubicBezTo>
                  <a:pt x="171342" y="391670"/>
                  <a:pt x="120166" y="427935"/>
                  <a:pt x="98305" y="479618"/>
                </a:cubicBezTo>
                <a:lnTo>
                  <a:pt x="97863" y="481809"/>
                </a:lnTo>
                <a:lnTo>
                  <a:pt x="0" y="4818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341056AD-E4BC-4BBC-8C8B-9BB261308BAC}"/>
              </a:ext>
            </a:extLst>
          </p:cNvPr>
          <p:cNvSpPr/>
          <p:nvPr/>
        </p:nvSpPr>
        <p:spPr>
          <a:xfrm rot="16200000">
            <a:off x="7355980" y="1109024"/>
            <a:ext cx="1430369" cy="1453194"/>
          </a:xfrm>
          <a:custGeom>
            <a:avLst/>
            <a:gdLst>
              <a:gd name="connsiteX0" fmla="*/ 1451651 w 1451651"/>
              <a:gd name="connsiteY0" fmla="*/ 934706 h 1453194"/>
              <a:gd name="connsiteX1" fmla="*/ 1307651 w 1451651"/>
              <a:gd name="connsiteY1" fmla="*/ 1078706 h 1453194"/>
              <a:gd name="connsiteX2" fmla="*/ 1174967 w 1451651"/>
              <a:gd name="connsiteY2" fmla="*/ 990758 h 1453194"/>
              <a:gd name="connsiteX3" fmla="*/ 1174495 w 1451651"/>
              <a:gd name="connsiteY3" fmla="*/ 988421 h 1453194"/>
              <a:gd name="connsiteX4" fmla="*/ 1080000 w 1451651"/>
              <a:gd name="connsiteY4" fmla="*/ 988421 h 1453194"/>
              <a:gd name="connsiteX5" fmla="*/ 1080000 w 1451651"/>
              <a:gd name="connsiteY5" fmla="*/ 1453194 h 1453194"/>
              <a:gd name="connsiteX6" fmla="*/ 0 w 1451651"/>
              <a:gd name="connsiteY6" fmla="*/ 1453194 h 1453194"/>
              <a:gd name="connsiteX7" fmla="*/ 0 w 1451651"/>
              <a:gd name="connsiteY7" fmla="*/ 953509 h 1453194"/>
              <a:gd name="connsiteX8" fmla="*/ 105499 w 1451651"/>
              <a:gd name="connsiteY8" fmla="*/ 953509 h 1453194"/>
              <a:gd name="connsiteX9" fmla="*/ 105971 w 1451651"/>
              <a:gd name="connsiteY9" fmla="*/ 955846 h 1453194"/>
              <a:gd name="connsiteX10" fmla="*/ 238655 w 1451651"/>
              <a:gd name="connsiteY10" fmla="*/ 1043794 h 1453194"/>
              <a:gd name="connsiteX11" fmla="*/ 382655 w 1451651"/>
              <a:gd name="connsiteY11" fmla="*/ 899794 h 1453194"/>
              <a:gd name="connsiteX12" fmla="*/ 238655 w 1451651"/>
              <a:gd name="connsiteY12" fmla="*/ 755794 h 1453194"/>
              <a:gd name="connsiteX13" fmla="*/ 105971 w 1451651"/>
              <a:gd name="connsiteY13" fmla="*/ 843742 h 1453194"/>
              <a:gd name="connsiteX14" fmla="*/ 105529 w 1451651"/>
              <a:gd name="connsiteY14" fmla="*/ 845933 h 1453194"/>
              <a:gd name="connsiteX15" fmla="*/ 0 w 1451651"/>
              <a:gd name="connsiteY15" fmla="*/ 845933 h 1453194"/>
              <a:gd name="connsiteX16" fmla="*/ 0 w 1451651"/>
              <a:gd name="connsiteY16" fmla="*/ 373194 h 1453194"/>
              <a:gd name="connsiteX17" fmla="*/ 505220 w 1451651"/>
              <a:gd name="connsiteY17" fmla="*/ 373194 h 1453194"/>
              <a:gd name="connsiteX18" fmla="*/ 505220 w 1451651"/>
              <a:gd name="connsiteY18" fmla="*/ 277126 h 1453194"/>
              <a:gd name="connsiteX19" fmla="*/ 503029 w 1451651"/>
              <a:gd name="connsiteY19" fmla="*/ 276684 h 1453194"/>
              <a:gd name="connsiteX20" fmla="*/ 415081 w 1451651"/>
              <a:gd name="connsiteY20" fmla="*/ 144000 h 1453194"/>
              <a:gd name="connsiteX21" fmla="*/ 559081 w 1451651"/>
              <a:gd name="connsiteY21" fmla="*/ 0 h 1453194"/>
              <a:gd name="connsiteX22" fmla="*/ 703081 w 1451651"/>
              <a:gd name="connsiteY22" fmla="*/ 144000 h 1453194"/>
              <a:gd name="connsiteX23" fmla="*/ 615133 w 1451651"/>
              <a:gd name="connsiteY23" fmla="*/ 276684 h 1453194"/>
              <a:gd name="connsiteX24" fmla="*/ 612796 w 1451651"/>
              <a:gd name="connsiteY24" fmla="*/ 277156 h 1453194"/>
              <a:gd name="connsiteX25" fmla="*/ 612796 w 1451651"/>
              <a:gd name="connsiteY25" fmla="*/ 373194 h 1453194"/>
              <a:gd name="connsiteX26" fmla="*/ 1080000 w 1451651"/>
              <a:gd name="connsiteY26" fmla="*/ 373194 h 1453194"/>
              <a:gd name="connsiteX27" fmla="*/ 1080000 w 1451651"/>
              <a:gd name="connsiteY27" fmla="*/ 880845 h 1453194"/>
              <a:gd name="connsiteX28" fmla="*/ 1174525 w 1451651"/>
              <a:gd name="connsiteY28" fmla="*/ 880845 h 1453194"/>
              <a:gd name="connsiteX29" fmla="*/ 1174967 w 1451651"/>
              <a:gd name="connsiteY29" fmla="*/ 878654 h 1453194"/>
              <a:gd name="connsiteX30" fmla="*/ 1307651 w 1451651"/>
              <a:gd name="connsiteY30" fmla="*/ 790706 h 1453194"/>
              <a:gd name="connsiteX31" fmla="*/ 1451651 w 1451651"/>
              <a:gd name="connsiteY31" fmla="*/ 934706 h 14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1651" h="1453194">
                <a:moveTo>
                  <a:pt x="1451651" y="934706"/>
                </a:moveTo>
                <a:cubicBezTo>
                  <a:pt x="1451651" y="1014235"/>
                  <a:pt x="1387180" y="1078706"/>
                  <a:pt x="1307651" y="1078706"/>
                </a:cubicBezTo>
                <a:cubicBezTo>
                  <a:pt x="1248004" y="1078706"/>
                  <a:pt x="1196828" y="1042441"/>
                  <a:pt x="1174967" y="990758"/>
                </a:cubicBezTo>
                <a:lnTo>
                  <a:pt x="1174495" y="988421"/>
                </a:lnTo>
                <a:lnTo>
                  <a:pt x="1080000" y="988421"/>
                </a:lnTo>
                <a:lnTo>
                  <a:pt x="1080000" y="1453194"/>
                </a:lnTo>
                <a:lnTo>
                  <a:pt x="0" y="1453194"/>
                </a:lnTo>
                <a:lnTo>
                  <a:pt x="0" y="953509"/>
                </a:lnTo>
                <a:lnTo>
                  <a:pt x="105499" y="953509"/>
                </a:lnTo>
                <a:lnTo>
                  <a:pt x="105971" y="955846"/>
                </a:lnTo>
                <a:cubicBezTo>
                  <a:pt x="127832" y="1007529"/>
                  <a:pt x="179008" y="1043794"/>
                  <a:pt x="238655" y="1043794"/>
                </a:cubicBezTo>
                <a:cubicBezTo>
                  <a:pt x="318184" y="1043794"/>
                  <a:pt x="382655" y="979323"/>
                  <a:pt x="382655" y="899794"/>
                </a:cubicBezTo>
                <a:cubicBezTo>
                  <a:pt x="382655" y="820265"/>
                  <a:pt x="318184" y="755794"/>
                  <a:pt x="238655" y="755794"/>
                </a:cubicBezTo>
                <a:cubicBezTo>
                  <a:pt x="179008" y="755794"/>
                  <a:pt x="127832" y="792059"/>
                  <a:pt x="105971" y="843742"/>
                </a:cubicBezTo>
                <a:lnTo>
                  <a:pt x="105529" y="845933"/>
                </a:lnTo>
                <a:lnTo>
                  <a:pt x="0" y="845933"/>
                </a:lnTo>
                <a:lnTo>
                  <a:pt x="0" y="373194"/>
                </a:lnTo>
                <a:lnTo>
                  <a:pt x="505220" y="373194"/>
                </a:lnTo>
                <a:lnTo>
                  <a:pt x="505220" y="277126"/>
                </a:lnTo>
                <a:lnTo>
                  <a:pt x="503029" y="276684"/>
                </a:lnTo>
                <a:cubicBezTo>
                  <a:pt x="451346" y="254823"/>
                  <a:pt x="415081" y="203647"/>
                  <a:pt x="415081" y="144000"/>
                </a:cubicBezTo>
                <a:cubicBezTo>
                  <a:pt x="415081" y="64471"/>
                  <a:pt x="479552" y="0"/>
                  <a:pt x="559081" y="0"/>
                </a:cubicBezTo>
                <a:cubicBezTo>
                  <a:pt x="638610" y="0"/>
                  <a:pt x="703081" y="64471"/>
                  <a:pt x="703081" y="144000"/>
                </a:cubicBezTo>
                <a:cubicBezTo>
                  <a:pt x="703081" y="203647"/>
                  <a:pt x="666816" y="254823"/>
                  <a:pt x="615133" y="276684"/>
                </a:cubicBezTo>
                <a:lnTo>
                  <a:pt x="612796" y="277156"/>
                </a:lnTo>
                <a:lnTo>
                  <a:pt x="612796" y="373194"/>
                </a:lnTo>
                <a:lnTo>
                  <a:pt x="1080000" y="373194"/>
                </a:lnTo>
                <a:lnTo>
                  <a:pt x="1080000" y="880845"/>
                </a:lnTo>
                <a:lnTo>
                  <a:pt x="1174525" y="880845"/>
                </a:lnTo>
                <a:lnTo>
                  <a:pt x="1174967" y="878654"/>
                </a:lnTo>
                <a:cubicBezTo>
                  <a:pt x="1196828" y="826971"/>
                  <a:pt x="1248004" y="790706"/>
                  <a:pt x="1307651" y="790706"/>
                </a:cubicBezTo>
                <a:cubicBezTo>
                  <a:pt x="1387180" y="790706"/>
                  <a:pt x="1451651" y="855177"/>
                  <a:pt x="1451651" y="9347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xmlns="" id="{7189F938-5E53-4546-8477-ECC65A589126}"/>
              </a:ext>
            </a:extLst>
          </p:cNvPr>
          <p:cNvSpPr/>
          <p:nvPr/>
        </p:nvSpPr>
        <p:spPr>
          <a:xfrm rot="5400000">
            <a:off x="6637378" y="2546047"/>
            <a:ext cx="1438353" cy="1458303"/>
          </a:xfrm>
          <a:custGeom>
            <a:avLst/>
            <a:gdLst>
              <a:gd name="connsiteX0" fmla="*/ 395873 w 1456403"/>
              <a:gd name="connsiteY0" fmla="*/ 1215251 h 1458303"/>
              <a:gd name="connsiteX1" fmla="*/ 483821 w 1456403"/>
              <a:gd name="connsiteY1" fmla="*/ 1347935 h 1458303"/>
              <a:gd name="connsiteX2" fmla="*/ 486012 w 1456403"/>
              <a:gd name="connsiteY2" fmla="*/ 1348377 h 1458303"/>
              <a:gd name="connsiteX3" fmla="*/ 486012 w 1456403"/>
              <a:gd name="connsiteY3" fmla="*/ 1454713 h 1458303"/>
              <a:gd name="connsiteX4" fmla="*/ 593588 w 1456403"/>
              <a:gd name="connsiteY4" fmla="*/ 1454713 h 1458303"/>
              <a:gd name="connsiteX5" fmla="*/ 593588 w 1456403"/>
              <a:gd name="connsiteY5" fmla="*/ 1348407 h 1458303"/>
              <a:gd name="connsiteX6" fmla="*/ 595925 w 1456403"/>
              <a:gd name="connsiteY6" fmla="*/ 1347935 h 1458303"/>
              <a:gd name="connsiteX7" fmla="*/ 683873 w 1456403"/>
              <a:gd name="connsiteY7" fmla="*/ 1215251 h 1458303"/>
              <a:gd name="connsiteX8" fmla="*/ 539873 w 1456403"/>
              <a:gd name="connsiteY8" fmla="*/ 1071251 h 1458303"/>
              <a:gd name="connsiteX9" fmla="*/ 395873 w 1456403"/>
              <a:gd name="connsiteY9" fmla="*/ 1215251 h 1458303"/>
              <a:gd name="connsiteX10" fmla="*/ 0 w 1456403"/>
              <a:gd name="connsiteY10" fmla="*/ 1458303 h 1458303"/>
              <a:gd name="connsiteX11" fmla="*/ 0 w 1456403"/>
              <a:gd name="connsiteY11" fmla="*/ 963838 h 1458303"/>
              <a:gd name="connsiteX12" fmla="*/ 97096 w 1456403"/>
              <a:gd name="connsiteY12" fmla="*/ 963838 h 1458303"/>
              <a:gd name="connsiteX13" fmla="*/ 97568 w 1456403"/>
              <a:gd name="connsiteY13" fmla="*/ 966175 h 1458303"/>
              <a:gd name="connsiteX14" fmla="*/ 230252 w 1456403"/>
              <a:gd name="connsiteY14" fmla="*/ 1054123 h 1458303"/>
              <a:gd name="connsiteX15" fmla="*/ 374252 w 1456403"/>
              <a:gd name="connsiteY15" fmla="*/ 910123 h 1458303"/>
              <a:gd name="connsiteX16" fmla="*/ 230252 w 1456403"/>
              <a:gd name="connsiteY16" fmla="*/ 766123 h 1458303"/>
              <a:gd name="connsiteX17" fmla="*/ 97568 w 1456403"/>
              <a:gd name="connsiteY17" fmla="*/ 854071 h 1458303"/>
              <a:gd name="connsiteX18" fmla="*/ 97126 w 1456403"/>
              <a:gd name="connsiteY18" fmla="*/ 856262 h 1458303"/>
              <a:gd name="connsiteX19" fmla="*/ 0 w 1456403"/>
              <a:gd name="connsiteY19" fmla="*/ 856262 h 1458303"/>
              <a:gd name="connsiteX20" fmla="*/ 0 w 1456403"/>
              <a:gd name="connsiteY20" fmla="*/ 378303 h 1458303"/>
              <a:gd name="connsiteX21" fmla="*/ 500354 w 1456403"/>
              <a:gd name="connsiteY21" fmla="*/ 378303 h 1458303"/>
              <a:gd name="connsiteX22" fmla="*/ 500354 w 1456403"/>
              <a:gd name="connsiteY22" fmla="*/ 277126 h 1458303"/>
              <a:gd name="connsiteX23" fmla="*/ 498163 w 1456403"/>
              <a:gd name="connsiteY23" fmla="*/ 276684 h 1458303"/>
              <a:gd name="connsiteX24" fmla="*/ 410215 w 1456403"/>
              <a:gd name="connsiteY24" fmla="*/ 144000 h 1458303"/>
              <a:gd name="connsiteX25" fmla="*/ 554215 w 1456403"/>
              <a:gd name="connsiteY25" fmla="*/ 0 h 1458303"/>
              <a:gd name="connsiteX26" fmla="*/ 698215 w 1456403"/>
              <a:gd name="connsiteY26" fmla="*/ 144000 h 1458303"/>
              <a:gd name="connsiteX27" fmla="*/ 610267 w 1456403"/>
              <a:gd name="connsiteY27" fmla="*/ 276684 h 1458303"/>
              <a:gd name="connsiteX28" fmla="*/ 607930 w 1456403"/>
              <a:gd name="connsiteY28" fmla="*/ 277156 h 1458303"/>
              <a:gd name="connsiteX29" fmla="*/ 607930 w 1456403"/>
              <a:gd name="connsiteY29" fmla="*/ 378303 h 1458303"/>
              <a:gd name="connsiteX30" fmla="*/ 1080000 w 1456403"/>
              <a:gd name="connsiteY30" fmla="*/ 378303 h 1458303"/>
              <a:gd name="connsiteX31" fmla="*/ 1080000 w 1456403"/>
              <a:gd name="connsiteY31" fmla="*/ 862647 h 1458303"/>
              <a:gd name="connsiteX32" fmla="*/ 1179277 w 1456403"/>
              <a:gd name="connsiteY32" fmla="*/ 862647 h 1458303"/>
              <a:gd name="connsiteX33" fmla="*/ 1179719 w 1456403"/>
              <a:gd name="connsiteY33" fmla="*/ 860456 h 1458303"/>
              <a:gd name="connsiteX34" fmla="*/ 1312403 w 1456403"/>
              <a:gd name="connsiteY34" fmla="*/ 772508 h 1458303"/>
              <a:gd name="connsiteX35" fmla="*/ 1456403 w 1456403"/>
              <a:gd name="connsiteY35" fmla="*/ 916508 h 1458303"/>
              <a:gd name="connsiteX36" fmla="*/ 1312403 w 1456403"/>
              <a:gd name="connsiteY36" fmla="*/ 1060508 h 1458303"/>
              <a:gd name="connsiteX37" fmla="*/ 1179719 w 1456403"/>
              <a:gd name="connsiteY37" fmla="*/ 972560 h 1458303"/>
              <a:gd name="connsiteX38" fmla="*/ 1179247 w 1456403"/>
              <a:gd name="connsiteY38" fmla="*/ 970223 h 1458303"/>
              <a:gd name="connsiteX39" fmla="*/ 1080000 w 1456403"/>
              <a:gd name="connsiteY39" fmla="*/ 970223 h 1458303"/>
              <a:gd name="connsiteX40" fmla="*/ 1080000 w 1456403"/>
              <a:gd name="connsiteY40" fmla="*/ 145830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56403" h="1458303">
                <a:moveTo>
                  <a:pt x="395873" y="1215251"/>
                </a:moveTo>
                <a:cubicBezTo>
                  <a:pt x="395873" y="1274898"/>
                  <a:pt x="432138" y="1326074"/>
                  <a:pt x="483821" y="1347935"/>
                </a:cubicBezTo>
                <a:lnTo>
                  <a:pt x="486012" y="1348377"/>
                </a:lnTo>
                <a:lnTo>
                  <a:pt x="486012" y="1454713"/>
                </a:lnTo>
                <a:lnTo>
                  <a:pt x="593588" y="1454713"/>
                </a:lnTo>
                <a:lnTo>
                  <a:pt x="593588" y="1348407"/>
                </a:lnTo>
                <a:lnTo>
                  <a:pt x="595925" y="1347935"/>
                </a:lnTo>
                <a:cubicBezTo>
                  <a:pt x="647608" y="1326074"/>
                  <a:pt x="683873" y="1274898"/>
                  <a:pt x="683873" y="1215251"/>
                </a:cubicBezTo>
                <a:cubicBezTo>
                  <a:pt x="683873" y="1135722"/>
                  <a:pt x="619402" y="1071251"/>
                  <a:pt x="539873" y="1071251"/>
                </a:cubicBezTo>
                <a:cubicBezTo>
                  <a:pt x="460344" y="1071251"/>
                  <a:pt x="395873" y="1135722"/>
                  <a:pt x="395873" y="1215251"/>
                </a:cubicBezTo>
                <a:close/>
                <a:moveTo>
                  <a:pt x="0" y="1458303"/>
                </a:moveTo>
                <a:lnTo>
                  <a:pt x="0" y="963838"/>
                </a:lnTo>
                <a:lnTo>
                  <a:pt x="97096" y="963838"/>
                </a:lnTo>
                <a:lnTo>
                  <a:pt x="97568" y="966175"/>
                </a:lnTo>
                <a:cubicBezTo>
                  <a:pt x="119429" y="1017858"/>
                  <a:pt x="170605" y="1054123"/>
                  <a:pt x="230252" y="1054123"/>
                </a:cubicBezTo>
                <a:cubicBezTo>
                  <a:pt x="309781" y="1054123"/>
                  <a:pt x="374252" y="989652"/>
                  <a:pt x="374252" y="910123"/>
                </a:cubicBezTo>
                <a:cubicBezTo>
                  <a:pt x="374252" y="830594"/>
                  <a:pt x="309781" y="766123"/>
                  <a:pt x="230252" y="766123"/>
                </a:cubicBezTo>
                <a:cubicBezTo>
                  <a:pt x="170605" y="766123"/>
                  <a:pt x="119429" y="802388"/>
                  <a:pt x="97568" y="854071"/>
                </a:cubicBezTo>
                <a:lnTo>
                  <a:pt x="97126" y="856262"/>
                </a:lnTo>
                <a:lnTo>
                  <a:pt x="0" y="856262"/>
                </a:lnTo>
                <a:lnTo>
                  <a:pt x="0" y="378303"/>
                </a:lnTo>
                <a:lnTo>
                  <a:pt x="500354" y="378303"/>
                </a:lnTo>
                <a:lnTo>
                  <a:pt x="500354" y="277126"/>
                </a:lnTo>
                <a:lnTo>
                  <a:pt x="498163" y="276684"/>
                </a:lnTo>
                <a:cubicBezTo>
                  <a:pt x="446480" y="254823"/>
                  <a:pt x="410215" y="203647"/>
                  <a:pt x="410215" y="144000"/>
                </a:cubicBezTo>
                <a:cubicBezTo>
                  <a:pt x="410215" y="64471"/>
                  <a:pt x="474686" y="0"/>
                  <a:pt x="554215" y="0"/>
                </a:cubicBezTo>
                <a:cubicBezTo>
                  <a:pt x="633744" y="0"/>
                  <a:pt x="698215" y="64471"/>
                  <a:pt x="698215" y="144000"/>
                </a:cubicBezTo>
                <a:cubicBezTo>
                  <a:pt x="698215" y="203647"/>
                  <a:pt x="661950" y="254823"/>
                  <a:pt x="610267" y="276684"/>
                </a:cubicBezTo>
                <a:lnTo>
                  <a:pt x="607930" y="277156"/>
                </a:lnTo>
                <a:lnTo>
                  <a:pt x="607930" y="378303"/>
                </a:lnTo>
                <a:lnTo>
                  <a:pt x="1080000" y="378303"/>
                </a:lnTo>
                <a:lnTo>
                  <a:pt x="1080000" y="862647"/>
                </a:lnTo>
                <a:lnTo>
                  <a:pt x="1179277" y="862647"/>
                </a:lnTo>
                <a:lnTo>
                  <a:pt x="1179719" y="860456"/>
                </a:lnTo>
                <a:cubicBezTo>
                  <a:pt x="1201580" y="808773"/>
                  <a:pt x="1252756" y="772508"/>
                  <a:pt x="1312403" y="772508"/>
                </a:cubicBezTo>
                <a:cubicBezTo>
                  <a:pt x="1391932" y="772508"/>
                  <a:pt x="1456403" y="836979"/>
                  <a:pt x="1456403" y="916508"/>
                </a:cubicBezTo>
                <a:cubicBezTo>
                  <a:pt x="1456403" y="996037"/>
                  <a:pt x="1391932" y="1060508"/>
                  <a:pt x="1312403" y="1060508"/>
                </a:cubicBezTo>
                <a:cubicBezTo>
                  <a:pt x="1252756" y="1060508"/>
                  <a:pt x="1201580" y="1024243"/>
                  <a:pt x="1179719" y="972560"/>
                </a:cubicBezTo>
                <a:lnTo>
                  <a:pt x="1179247" y="970223"/>
                </a:lnTo>
                <a:lnTo>
                  <a:pt x="1080000" y="970223"/>
                </a:lnTo>
                <a:lnTo>
                  <a:pt x="1080000" y="14583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7" name="Picture 2" descr="Картинки по запросу Hans und Margrethe Luther">
            <a:extLst>
              <a:ext uri="{FF2B5EF4-FFF2-40B4-BE49-F238E27FC236}">
                <a16:creationId xmlns:a16="http://schemas.microsoft.com/office/drawing/2014/main" xmlns="" id="{C453BA21-B9A1-4ED3-949C-D8729F0F3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4917" y="1634458"/>
            <a:ext cx="1338746" cy="20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Картинки по запросу Hans und Margrethe Luther">
            <a:extLst>
              <a:ext uri="{FF2B5EF4-FFF2-40B4-BE49-F238E27FC236}">
                <a16:creationId xmlns:a16="http://schemas.microsoft.com/office/drawing/2014/main" xmlns="" id="{48C089C5-F1E8-4740-B1EE-DFE35E17C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793207" y="1652099"/>
            <a:ext cx="1338746" cy="20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A4A7CE-A058-435F-902F-64D9EF363B69}"/>
              </a:ext>
            </a:extLst>
          </p:cNvPr>
          <p:cNvSpPr/>
          <p:nvPr/>
        </p:nvSpPr>
        <p:spPr>
          <a:xfrm>
            <a:off x="1" y="3932273"/>
            <a:ext cx="4427538" cy="767390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Martins Mutter heißt </a:t>
            </a:r>
            <a:r>
              <a:rPr lang="de-DE" sz="14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Margrethe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. Sie kümmerte sich um die kinderreiche Familie. Und Martins Vater heißt </a:t>
            </a:r>
            <a:r>
              <a:rPr lang="de-DE" sz="14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Hans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. Er war Bergarbeiter.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2E7A06C4-AE0C-4953-8DA0-5065DAB84388}"/>
              </a:ext>
            </a:extLst>
          </p:cNvPr>
          <p:cNvSpPr/>
          <p:nvPr/>
        </p:nvSpPr>
        <p:spPr>
          <a:xfrm rot="5400000">
            <a:off x="5753927" y="223356"/>
            <a:ext cx="1068410" cy="1454991"/>
          </a:xfrm>
          <a:custGeom>
            <a:avLst/>
            <a:gdLst>
              <a:gd name="connsiteX0" fmla="*/ 0 w 1080000"/>
              <a:gd name="connsiteY0" fmla="*/ 1460098 h 1460098"/>
              <a:gd name="connsiteX1" fmla="*/ 0 w 1080000"/>
              <a:gd name="connsiteY1" fmla="*/ 380098 h 1460098"/>
              <a:gd name="connsiteX2" fmla="*/ 486139 w 1080000"/>
              <a:gd name="connsiteY2" fmla="*/ 380098 h 1460098"/>
              <a:gd name="connsiteX3" fmla="*/ 486139 w 1080000"/>
              <a:gd name="connsiteY3" fmla="*/ 277126 h 1460098"/>
              <a:gd name="connsiteX4" fmla="*/ 483948 w 1080000"/>
              <a:gd name="connsiteY4" fmla="*/ 276684 h 1460098"/>
              <a:gd name="connsiteX5" fmla="*/ 396000 w 1080000"/>
              <a:gd name="connsiteY5" fmla="*/ 144000 h 1460098"/>
              <a:gd name="connsiteX6" fmla="*/ 540000 w 1080000"/>
              <a:gd name="connsiteY6" fmla="*/ 0 h 1460098"/>
              <a:gd name="connsiteX7" fmla="*/ 684000 w 1080000"/>
              <a:gd name="connsiteY7" fmla="*/ 144000 h 1460098"/>
              <a:gd name="connsiteX8" fmla="*/ 596052 w 1080000"/>
              <a:gd name="connsiteY8" fmla="*/ 276684 h 1460098"/>
              <a:gd name="connsiteX9" fmla="*/ 593715 w 1080000"/>
              <a:gd name="connsiteY9" fmla="*/ 277156 h 1460098"/>
              <a:gd name="connsiteX10" fmla="*/ 593715 w 1080000"/>
              <a:gd name="connsiteY10" fmla="*/ 380098 h 1460098"/>
              <a:gd name="connsiteX11" fmla="*/ 1080000 w 1080000"/>
              <a:gd name="connsiteY11" fmla="*/ 380098 h 1460098"/>
              <a:gd name="connsiteX12" fmla="*/ 1080000 w 1080000"/>
              <a:gd name="connsiteY12" fmla="*/ 867360 h 1460098"/>
              <a:gd name="connsiteX13" fmla="*/ 991744 w 1080000"/>
              <a:gd name="connsiteY13" fmla="*/ 867360 h 1460098"/>
              <a:gd name="connsiteX14" fmla="*/ 991272 w 1080000"/>
              <a:gd name="connsiteY14" fmla="*/ 865023 h 1460098"/>
              <a:gd name="connsiteX15" fmla="*/ 858588 w 1080000"/>
              <a:gd name="connsiteY15" fmla="*/ 777075 h 1460098"/>
              <a:gd name="connsiteX16" fmla="*/ 714588 w 1080000"/>
              <a:gd name="connsiteY16" fmla="*/ 921075 h 1460098"/>
              <a:gd name="connsiteX17" fmla="*/ 858588 w 1080000"/>
              <a:gd name="connsiteY17" fmla="*/ 1065075 h 1460098"/>
              <a:gd name="connsiteX18" fmla="*/ 991272 w 1080000"/>
              <a:gd name="connsiteY18" fmla="*/ 977127 h 1460098"/>
              <a:gd name="connsiteX19" fmla="*/ 991714 w 1080000"/>
              <a:gd name="connsiteY19" fmla="*/ 974936 h 1460098"/>
              <a:gd name="connsiteX20" fmla="*/ 1080000 w 1080000"/>
              <a:gd name="connsiteY20" fmla="*/ 974936 h 1460098"/>
              <a:gd name="connsiteX21" fmla="*/ 1080000 w 1080000"/>
              <a:gd name="connsiteY21" fmla="*/ 1460098 h 146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460098">
                <a:moveTo>
                  <a:pt x="0" y="1460098"/>
                </a:moveTo>
                <a:lnTo>
                  <a:pt x="0" y="380098"/>
                </a:lnTo>
                <a:lnTo>
                  <a:pt x="486139" y="380098"/>
                </a:lnTo>
                <a:lnTo>
                  <a:pt x="486139" y="277126"/>
                </a:lnTo>
                <a:lnTo>
                  <a:pt x="483948" y="276684"/>
                </a:lnTo>
                <a:cubicBezTo>
                  <a:pt x="432265" y="254823"/>
                  <a:pt x="396000" y="203647"/>
                  <a:pt x="396000" y="144000"/>
                </a:cubicBezTo>
                <a:cubicBezTo>
                  <a:pt x="396000" y="64471"/>
                  <a:pt x="460471" y="0"/>
                  <a:pt x="540000" y="0"/>
                </a:cubicBezTo>
                <a:cubicBezTo>
                  <a:pt x="619529" y="0"/>
                  <a:pt x="684000" y="64471"/>
                  <a:pt x="684000" y="144000"/>
                </a:cubicBezTo>
                <a:cubicBezTo>
                  <a:pt x="684000" y="203647"/>
                  <a:pt x="647735" y="254823"/>
                  <a:pt x="596052" y="276684"/>
                </a:cubicBezTo>
                <a:lnTo>
                  <a:pt x="593715" y="277156"/>
                </a:lnTo>
                <a:lnTo>
                  <a:pt x="593715" y="380098"/>
                </a:lnTo>
                <a:lnTo>
                  <a:pt x="1080000" y="380098"/>
                </a:lnTo>
                <a:lnTo>
                  <a:pt x="1080000" y="867360"/>
                </a:lnTo>
                <a:lnTo>
                  <a:pt x="991744" y="867360"/>
                </a:lnTo>
                <a:lnTo>
                  <a:pt x="991272" y="865023"/>
                </a:lnTo>
                <a:cubicBezTo>
                  <a:pt x="969411" y="813340"/>
                  <a:pt x="918235" y="777075"/>
                  <a:pt x="858588" y="777075"/>
                </a:cubicBezTo>
                <a:cubicBezTo>
                  <a:pt x="779059" y="777075"/>
                  <a:pt x="714588" y="841546"/>
                  <a:pt x="714588" y="921075"/>
                </a:cubicBezTo>
                <a:cubicBezTo>
                  <a:pt x="714588" y="1000604"/>
                  <a:pt x="779059" y="1065075"/>
                  <a:pt x="858588" y="1065075"/>
                </a:cubicBezTo>
                <a:cubicBezTo>
                  <a:pt x="918235" y="1065075"/>
                  <a:pt x="969411" y="1028810"/>
                  <a:pt x="991272" y="977127"/>
                </a:cubicBezTo>
                <a:lnTo>
                  <a:pt x="991714" y="974936"/>
                </a:lnTo>
                <a:lnTo>
                  <a:pt x="1080000" y="974936"/>
                </a:lnTo>
                <a:lnTo>
                  <a:pt x="1080000" y="1460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6E40A2F-8AA9-4D58-90A8-230C65220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xmlns="" id="{B83A3332-37C9-4C08-9B33-3BD671C28C87}"/>
              </a:ext>
            </a:extLst>
          </p:cNvPr>
          <p:cNvSpPr/>
          <p:nvPr/>
        </p:nvSpPr>
        <p:spPr>
          <a:xfrm>
            <a:off x="5560095" y="1112452"/>
            <a:ext cx="1080000" cy="1438353"/>
          </a:xfrm>
          <a:custGeom>
            <a:avLst/>
            <a:gdLst>
              <a:gd name="connsiteX0" fmla="*/ 536410 w 1080000"/>
              <a:gd name="connsiteY0" fmla="*/ 0 h 1438353"/>
              <a:gd name="connsiteX1" fmla="*/ 680410 w 1080000"/>
              <a:gd name="connsiteY1" fmla="*/ 144000 h 1438353"/>
              <a:gd name="connsiteX2" fmla="*/ 592462 w 1080000"/>
              <a:gd name="connsiteY2" fmla="*/ 276684 h 1438353"/>
              <a:gd name="connsiteX3" fmla="*/ 590125 w 1080000"/>
              <a:gd name="connsiteY3" fmla="*/ 277156 h 1438353"/>
              <a:gd name="connsiteX4" fmla="*/ 590125 w 1080000"/>
              <a:gd name="connsiteY4" fmla="*/ 358353 h 1438353"/>
              <a:gd name="connsiteX5" fmla="*/ 1080000 w 1080000"/>
              <a:gd name="connsiteY5" fmla="*/ 358353 h 1438353"/>
              <a:gd name="connsiteX6" fmla="*/ 1080000 w 1080000"/>
              <a:gd name="connsiteY6" fmla="*/ 844492 h 1438353"/>
              <a:gd name="connsiteX7" fmla="*/ 975459 w 1080000"/>
              <a:gd name="connsiteY7" fmla="*/ 844492 h 1438353"/>
              <a:gd name="connsiteX8" fmla="*/ 975017 w 1080000"/>
              <a:gd name="connsiteY8" fmla="*/ 842301 h 1438353"/>
              <a:gd name="connsiteX9" fmla="*/ 842333 w 1080000"/>
              <a:gd name="connsiteY9" fmla="*/ 754353 h 1438353"/>
              <a:gd name="connsiteX10" fmla="*/ 698333 w 1080000"/>
              <a:gd name="connsiteY10" fmla="*/ 898353 h 1438353"/>
              <a:gd name="connsiteX11" fmla="*/ 842333 w 1080000"/>
              <a:gd name="connsiteY11" fmla="*/ 1042353 h 1438353"/>
              <a:gd name="connsiteX12" fmla="*/ 975017 w 1080000"/>
              <a:gd name="connsiteY12" fmla="*/ 954405 h 1438353"/>
              <a:gd name="connsiteX13" fmla="*/ 975489 w 1080000"/>
              <a:gd name="connsiteY13" fmla="*/ 952068 h 1438353"/>
              <a:gd name="connsiteX14" fmla="*/ 1080000 w 1080000"/>
              <a:gd name="connsiteY14" fmla="*/ 952068 h 1438353"/>
              <a:gd name="connsiteX15" fmla="*/ 1080000 w 1080000"/>
              <a:gd name="connsiteY15" fmla="*/ 1438353 h 1438353"/>
              <a:gd name="connsiteX16" fmla="*/ 579627 w 1080000"/>
              <a:gd name="connsiteY16" fmla="*/ 1438353 h 1438353"/>
              <a:gd name="connsiteX17" fmla="*/ 579627 w 1080000"/>
              <a:gd name="connsiteY17" fmla="*/ 1334930 h 1438353"/>
              <a:gd name="connsiteX18" fmla="*/ 581964 w 1080000"/>
              <a:gd name="connsiteY18" fmla="*/ 1334458 h 1438353"/>
              <a:gd name="connsiteX19" fmla="*/ 669912 w 1080000"/>
              <a:gd name="connsiteY19" fmla="*/ 1201774 h 1438353"/>
              <a:gd name="connsiteX20" fmla="*/ 525912 w 1080000"/>
              <a:gd name="connsiteY20" fmla="*/ 1057774 h 1438353"/>
              <a:gd name="connsiteX21" fmla="*/ 381912 w 1080000"/>
              <a:gd name="connsiteY21" fmla="*/ 1201774 h 1438353"/>
              <a:gd name="connsiteX22" fmla="*/ 469860 w 1080000"/>
              <a:gd name="connsiteY22" fmla="*/ 1334458 h 1438353"/>
              <a:gd name="connsiteX23" fmla="*/ 472051 w 1080000"/>
              <a:gd name="connsiteY23" fmla="*/ 1334900 h 1438353"/>
              <a:gd name="connsiteX24" fmla="*/ 472051 w 1080000"/>
              <a:gd name="connsiteY24" fmla="*/ 1438353 h 1438353"/>
              <a:gd name="connsiteX25" fmla="*/ 0 w 1080000"/>
              <a:gd name="connsiteY25" fmla="*/ 1438353 h 1438353"/>
              <a:gd name="connsiteX26" fmla="*/ 0 w 1080000"/>
              <a:gd name="connsiteY26" fmla="*/ 358353 h 1438353"/>
              <a:gd name="connsiteX27" fmla="*/ 482549 w 1080000"/>
              <a:gd name="connsiteY27" fmla="*/ 358353 h 1438353"/>
              <a:gd name="connsiteX28" fmla="*/ 482549 w 1080000"/>
              <a:gd name="connsiteY28" fmla="*/ 277126 h 1438353"/>
              <a:gd name="connsiteX29" fmla="*/ 480358 w 1080000"/>
              <a:gd name="connsiteY29" fmla="*/ 276684 h 1438353"/>
              <a:gd name="connsiteX30" fmla="*/ 392410 w 1080000"/>
              <a:gd name="connsiteY30" fmla="*/ 144000 h 1438353"/>
              <a:gd name="connsiteX31" fmla="*/ 536410 w 1080000"/>
              <a:gd name="connsiteY31" fmla="*/ 0 h 143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438353">
                <a:moveTo>
                  <a:pt x="536410" y="0"/>
                </a:moveTo>
                <a:cubicBezTo>
                  <a:pt x="615939" y="0"/>
                  <a:pt x="680410" y="64471"/>
                  <a:pt x="680410" y="144000"/>
                </a:cubicBezTo>
                <a:cubicBezTo>
                  <a:pt x="680410" y="203647"/>
                  <a:pt x="644145" y="254823"/>
                  <a:pt x="592462" y="276684"/>
                </a:cubicBezTo>
                <a:lnTo>
                  <a:pt x="590125" y="277156"/>
                </a:lnTo>
                <a:lnTo>
                  <a:pt x="590125" y="358353"/>
                </a:lnTo>
                <a:lnTo>
                  <a:pt x="1080000" y="358353"/>
                </a:lnTo>
                <a:lnTo>
                  <a:pt x="1080000" y="844492"/>
                </a:lnTo>
                <a:lnTo>
                  <a:pt x="975459" y="844492"/>
                </a:lnTo>
                <a:lnTo>
                  <a:pt x="975017" y="842301"/>
                </a:lnTo>
                <a:cubicBezTo>
                  <a:pt x="953156" y="790618"/>
                  <a:pt x="901980" y="754353"/>
                  <a:pt x="842333" y="754353"/>
                </a:cubicBezTo>
                <a:cubicBezTo>
                  <a:pt x="762804" y="754353"/>
                  <a:pt x="698333" y="818824"/>
                  <a:pt x="698333" y="898353"/>
                </a:cubicBezTo>
                <a:cubicBezTo>
                  <a:pt x="698333" y="977882"/>
                  <a:pt x="762804" y="1042353"/>
                  <a:pt x="842333" y="1042353"/>
                </a:cubicBezTo>
                <a:cubicBezTo>
                  <a:pt x="901980" y="1042353"/>
                  <a:pt x="953156" y="1006088"/>
                  <a:pt x="975017" y="954405"/>
                </a:cubicBezTo>
                <a:lnTo>
                  <a:pt x="975489" y="952068"/>
                </a:lnTo>
                <a:lnTo>
                  <a:pt x="1080000" y="952068"/>
                </a:lnTo>
                <a:lnTo>
                  <a:pt x="1080000" y="1438353"/>
                </a:lnTo>
                <a:lnTo>
                  <a:pt x="579627" y="1438353"/>
                </a:lnTo>
                <a:lnTo>
                  <a:pt x="579627" y="1334930"/>
                </a:lnTo>
                <a:lnTo>
                  <a:pt x="581964" y="1334458"/>
                </a:lnTo>
                <a:cubicBezTo>
                  <a:pt x="633647" y="1312597"/>
                  <a:pt x="669912" y="1261421"/>
                  <a:pt x="669912" y="1201774"/>
                </a:cubicBezTo>
                <a:cubicBezTo>
                  <a:pt x="669912" y="1122245"/>
                  <a:pt x="605441" y="1057774"/>
                  <a:pt x="525912" y="1057774"/>
                </a:cubicBezTo>
                <a:cubicBezTo>
                  <a:pt x="446383" y="1057774"/>
                  <a:pt x="381912" y="1122245"/>
                  <a:pt x="381912" y="1201774"/>
                </a:cubicBezTo>
                <a:cubicBezTo>
                  <a:pt x="381912" y="1261421"/>
                  <a:pt x="418177" y="1312597"/>
                  <a:pt x="469860" y="1334458"/>
                </a:cubicBezTo>
                <a:lnTo>
                  <a:pt x="472051" y="1334900"/>
                </a:lnTo>
                <a:lnTo>
                  <a:pt x="472051" y="1438353"/>
                </a:lnTo>
                <a:lnTo>
                  <a:pt x="0" y="1438353"/>
                </a:lnTo>
                <a:lnTo>
                  <a:pt x="0" y="358353"/>
                </a:lnTo>
                <a:lnTo>
                  <a:pt x="482549" y="358353"/>
                </a:lnTo>
                <a:lnTo>
                  <a:pt x="482549" y="277126"/>
                </a:lnTo>
                <a:lnTo>
                  <a:pt x="480358" y="276684"/>
                </a:lnTo>
                <a:cubicBezTo>
                  <a:pt x="428675" y="254823"/>
                  <a:pt x="392410" y="203647"/>
                  <a:pt x="392410" y="144000"/>
                </a:cubicBezTo>
                <a:cubicBezTo>
                  <a:pt x="392410" y="64471"/>
                  <a:pt x="456881" y="0"/>
                  <a:pt x="5364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Полилиния: фигура 97">
            <a:extLst>
              <a:ext uri="{FF2B5EF4-FFF2-40B4-BE49-F238E27FC236}">
                <a16:creationId xmlns:a16="http://schemas.microsoft.com/office/drawing/2014/main" xmlns="" id="{66962141-24FF-4DEB-BA82-357379C2B2CB}"/>
              </a:ext>
            </a:extLst>
          </p:cNvPr>
          <p:cNvSpPr/>
          <p:nvPr/>
        </p:nvSpPr>
        <p:spPr>
          <a:xfrm>
            <a:off x="7718842" y="411163"/>
            <a:ext cx="1080000" cy="1080000"/>
          </a:xfrm>
          <a:custGeom>
            <a:avLst/>
            <a:gdLst>
              <a:gd name="connsiteX0" fmla="*/ 0 w 1080000"/>
              <a:gd name="connsiteY0" fmla="*/ 0 h 1080000"/>
              <a:gd name="connsiteX1" fmla="*/ 1080000 w 1080000"/>
              <a:gd name="connsiteY1" fmla="*/ 0 h 1080000"/>
              <a:gd name="connsiteX2" fmla="*/ 1080000 w 1080000"/>
              <a:gd name="connsiteY2" fmla="*/ 1080000 h 1080000"/>
              <a:gd name="connsiteX3" fmla="*/ 612371 w 1080000"/>
              <a:gd name="connsiteY3" fmla="*/ 1080000 h 1080000"/>
              <a:gd name="connsiteX4" fmla="*/ 612371 w 1080000"/>
              <a:gd name="connsiteY4" fmla="*/ 977135 h 1080000"/>
              <a:gd name="connsiteX5" fmla="*/ 614708 w 1080000"/>
              <a:gd name="connsiteY5" fmla="*/ 976663 h 1080000"/>
              <a:gd name="connsiteX6" fmla="*/ 702656 w 1080000"/>
              <a:gd name="connsiteY6" fmla="*/ 843979 h 1080000"/>
              <a:gd name="connsiteX7" fmla="*/ 558656 w 1080000"/>
              <a:gd name="connsiteY7" fmla="*/ 699979 h 1080000"/>
              <a:gd name="connsiteX8" fmla="*/ 414656 w 1080000"/>
              <a:gd name="connsiteY8" fmla="*/ 843979 h 1080000"/>
              <a:gd name="connsiteX9" fmla="*/ 502604 w 1080000"/>
              <a:gd name="connsiteY9" fmla="*/ 976663 h 1080000"/>
              <a:gd name="connsiteX10" fmla="*/ 504795 w 1080000"/>
              <a:gd name="connsiteY10" fmla="*/ 977105 h 1080000"/>
              <a:gd name="connsiteX11" fmla="*/ 504795 w 1080000"/>
              <a:gd name="connsiteY11" fmla="*/ 1080000 h 1080000"/>
              <a:gd name="connsiteX12" fmla="*/ 0 w 1080000"/>
              <a:gd name="connsiteY12" fmla="*/ 1080000 h 1080000"/>
              <a:gd name="connsiteX13" fmla="*/ 0 w 1080000"/>
              <a:gd name="connsiteY13" fmla="*/ 589385 h 1080000"/>
              <a:gd name="connsiteX14" fmla="*/ 97833 w 1080000"/>
              <a:gd name="connsiteY14" fmla="*/ 589385 h 1080000"/>
              <a:gd name="connsiteX15" fmla="*/ 98305 w 1080000"/>
              <a:gd name="connsiteY15" fmla="*/ 591722 h 1080000"/>
              <a:gd name="connsiteX16" fmla="*/ 230989 w 1080000"/>
              <a:gd name="connsiteY16" fmla="*/ 679670 h 1080000"/>
              <a:gd name="connsiteX17" fmla="*/ 374989 w 1080000"/>
              <a:gd name="connsiteY17" fmla="*/ 535670 h 1080000"/>
              <a:gd name="connsiteX18" fmla="*/ 230989 w 1080000"/>
              <a:gd name="connsiteY18" fmla="*/ 391670 h 1080000"/>
              <a:gd name="connsiteX19" fmla="*/ 98305 w 1080000"/>
              <a:gd name="connsiteY19" fmla="*/ 479618 h 1080000"/>
              <a:gd name="connsiteX20" fmla="*/ 97863 w 1080000"/>
              <a:gd name="connsiteY20" fmla="*/ 481809 h 1080000"/>
              <a:gd name="connsiteX21" fmla="*/ 0 w 1080000"/>
              <a:gd name="connsiteY21" fmla="*/ 481809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080000">
                <a:moveTo>
                  <a:pt x="0" y="0"/>
                </a:moveTo>
                <a:lnTo>
                  <a:pt x="1080000" y="0"/>
                </a:lnTo>
                <a:lnTo>
                  <a:pt x="1080000" y="1080000"/>
                </a:lnTo>
                <a:lnTo>
                  <a:pt x="612371" y="1080000"/>
                </a:lnTo>
                <a:lnTo>
                  <a:pt x="612371" y="977135"/>
                </a:lnTo>
                <a:lnTo>
                  <a:pt x="614708" y="976663"/>
                </a:lnTo>
                <a:cubicBezTo>
                  <a:pt x="666391" y="954802"/>
                  <a:pt x="702656" y="903626"/>
                  <a:pt x="702656" y="843979"/>
                </a:cubicBezTo>
                <a:cubicBezTo>
                  <a:pt x="702656" y="764450"/>
                  <a:pt x="638185" y="699979"/>
                  <a:pt x="558656" y="699979"/>
                </a:cubicBezTo>
                <a:cubicBezTo>
                  <a:pt x="479127" y="699979"/>
                  <a:pt x="414656" y="764450"/>
                  <a:pt x="414656" y="843979"/>
                </a:cubicBezTo>
                <a:cubicBezTo>
                  <a:pt x="414656" y="903626"/>
                  <a:pt x="450921" y="954802"/>
                  <a:pt x="502604" y="976663"/>
                </a:cubicBezTo>
                <a:lnTo>
                  <a:pt x="504795" y="977105"/>
                </a:lnTo>
                <a:lnTo>
                  <a:pt x="504795" y="1080000"/>
                </a:lnTo>
                <a:lnTo>
                  <a:pt x="0" y="1080000"/>
                </a:lnTo>
                <a:lnTo>
                  <a:pt x="0" y="589385"/>
                </a:lnTo>
                <a:lnTo>
                  <a:pt x="97833" y="589385"/>
                </a:lnTo>
                <a:lnTo>
                  <a:pt x="98305" y="591722"/>
                </a:lnTo>
                <a:cubicBezTo>
                  <a:pt x="120166" y="643405"/>
                  <a:pt x="171342" y="679670"/>
                  <a:pt x="230989" y="679670"/>
                </a:cubicBezTo>
                <a:cubicBezTo>
                  <a:pt x="310518" y="679670"/>
                  <a:pt x="374989" y="615199"/>
                  <a:pt x="374989" y="535670"/>
                </a:cubicBezTo>
                <a:cubicBezTo>
                  <a:pt x="374989" y="456141"/>
                  <a:pt x="310518" y="391670"/>
                  <a:pt x="230989" y="391670"/>
                </a:cubicBezTo>
                <a:cubicBezTo>
                  <a:pt x="171342" y="391670"/>
                  <a:pt x="120166" y="427935"/>
                  <a:pt x="98305" y="479618"/>
                </a:cubicBezTo>
                <a:lnTo>
                  <a:pt x="97863" y="481809"/>
                </a:lnTo>
                <a:lnTo>
                  <a:pt x="0" y="4818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341056AD-E4BC-4BBC-8C8B-9BB261308BAC}"/>
              </a:ext>
            </a:extLst>
          </p:cNvPr>
          <p:cNvSpPr/>
          <p:nvPr/>
        </p:nvSpPr>
        <p:spPr>
          <a:xfrm rot="16200000">
            <a:off x="7355980" y="1109024"/>
            <a:ext cx="1430369" cy="1453194"/>
          </a:xfrm>
          <a:custGeom>
            <a:avLst/>
            <a:gdLst>
              <a:gd name="connsiteX0" fmla="*/ 1451651 w 1451651"/>
              <a:gd name="connsiteY0" fmla="*/ 934706 h 1453194"/>
              <a:gd name="connsiteX1" fmla="*/ 1307651 w 1451651"/>
              <a:gd name="connsiteY1" fmla="*/ 1078706 h 1453194"/>
              <a:gd name="connsiteX2" fmla="*/ 1174967 w 1451651"/>
              <a:gd name="connsiteY2" fmla="*/ 990758 h 1453194"/>
              <a:gd name="connsiteX3" fmla="*/ 1174495 w 1451651"/>
              <a:gd name="connsiteY3" fmla="*/ 988421 h 1453194"/>
              <a:gd name="connsiteX4" fmla="*/ 1080000 w 1451651"/>
              <a:gd name="connsiteY4" fmla="*/ 988421 h 1453194"/>
              <a:gd name="connsiteX5" fmla="*/ 1080000 w 1451651"/>
              <a:gd name="connsiteY5" fmla="*/ 1453194 h 1453194"/>
              <a:gd name="connsiteX6" fmla="*/ 0 w 1451651"/>
              <a:gd name="connsiteY6" fmla="*/ 1453194 h 1453194"/>
              <a:gd name="connsiteX7" fmla="*/ 0 w 1451651"/>
              <a:gd name="connsiteY7" fmla="*/ 953509 h 1453194"/>
              <a:gd name="connsiteX8" fmla="*/ 105499 w 1451651"/>
              <a:gd name="connsiteY8" fmla="*/ 953509 h 1453194"/>
              <a:gd name="connsiteX9" fmla="*/ 105971 w 1451651"/>
              <a:gd name="connsiteY9" fmla="*/ 955846 h 1453194"/>
              <a:gd name="connsiteX10" fmla="*/ 238655 w 1451651"/>
              <a:gd name="connsiteY10" fmla="*/ 1043794 h 1453194"/>
              <a:gd name="connsiteX11" fmla="*/ 382655 w 1451651"/>
              <a:gd name="connsiteY11" fmla="*/ 899794 h 1453194"/>
              <a:gd name="connsiteX12" fmla="*/ 238655 w 1451651"/>
              <a:gd name="connsiteY12" fmla="*/ 755794 h 1453194"/>
              <a:gd name="connsiteX13" fmla="*/ 105971 w 1451651"/>
              <a:gd name="connsiteY13" fmla="*/ 843742 h 1453194"/>
              <a:gd name="connsiteX14" fmla="*/ 105529 w 1451651"/>
              <a:gd name="connsiteY14" fmla="*/ 845933 h 1453194"/>
              <a:gd name="connsiteX15" fmla="*/ 0 w 1451651"/>
              <a:gd name="connsiteY15" fmla="*/ 845933 h 1453194"/>
              <a:gd name="connsiteX16" fmla="*/ 0 w 1451651"/>
              <a:gd name="connsiteY16" fmla="*/ 373194 h 1453194"/>
              <a:gd name="connsiteX17" fmla="*/ 505220 w 1451651"/>
              <a:gd name="connsiteY17" fmla="*/ 373194 h 1453194"/>
              <a:gd name="connsiteX18" fmla="*/ 505220 w 1451651"/>
              <a:gd name="connsiteY18" fmla="*/ 277126 h 1453194"/>
              <a:gd name="connsiteX19" fmla="*/ 503029 w 1451651"/>
              <a:gd name="connsiteY19" fmla="*/ 276684 h 1453194"/>
              <a:gd name="connsiteX20" fmla="*/ 415081 w 1451651"/>
              <a:gd name="connsiteY20" fmla="*/ 144000 h 1453194"/>
              <a:gd name="connsiteX21" fmla="*/ 559081 w 1451651"/>
              <a:gd name="connsiteY21" fmla="*/ 0 h 1453194"/>
              <a:gd name="connsiteX22" fmla="*/ 703081 w 1451651"/>
              <a:gd name="connsiteY22" fmla="*/ 144000 h 1453194"/>
              <a:gd name="connsiteX23" fmla="*/ 615133 w 1451651"/>
              <a:gd name="connsiteY23" fmla="*/ 276684 h 1453194"/>
              <a:gd name="connsiteX24" fmla="*/ 612796 w 1451651"/>
              <a:gd name="connsiteY24" fmla="*/ 277156 h 1453194"/>
              <a:gd name="connsiteX25" fmla="*/ 612796 w 1451651"/>
              <a:gd name="connsiteY25" fmla="*/ 373194 h 1453194"/>
              <a:gd name="connsiteX26" fmla="*/ 1080000 w 1451651"/>
              <a:gd name="connsiteY26" fmla="*/ 373194 h 1453194"/>
              <a:gd name="connsiteX27" fmla="*/ 1080000 w 1451651"/>
              <a:gd name="connsiteY27" fmla="*/ 880845 h 1453194"/>
              <a:gd name="connsiteX28" fmla="*/ 1174525 w 1451651"/>
              <a:gd name="connsiteY28" fmla="*/ 880845 h 1453194"/>
              <a:gd name="connsiteX29" fmla="*/ 1174967 w 1451651"/>
              <a:gd name="connsiteY29" fmla="*/ 878654 h 1453194"/>
              <a:gd name="connsiteX30" fmla="*/ 1307651 w 1451651"/>
              <a:gd name="connsiteY30" fmla="*/ 790706 h 1453194"/>
              <a:gd name="connsiteX31" fmla="*/ 1451651 w 1451651"/>
              <a:gd name="connsiteY31" fmla="*/ 934706 h 14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1651" h="1453194">
                <a:moveTo>
                  <a:pt x="1451651" y="934706"/>
                </a:moveTo>
                <a:cubicBezTo>
                  <a:pt x="1451651" y="1014235"/>
                  <a:pt x="1387180" y="1078706"/>
                  <a:pt x="1307651" y="1078706"/>
                </a:cubicBezTo>
                <a:cubicBezTo>
                  <a:pt x="1248004" y="1078706"/>
                  <a:pt x="1196828" y="1042441"/>
                  <a:pt x="1174967" y="990758"/>
                </a:cubicBezTo>
                <a:lnTo>
                  <a:pt x="1174495" y="988421"/>
                </a:lnTo>
                <a:lnTo>
                  <a:pt x="1080000" y="988421"/>
                </a:lnTo>
                <a:lnTo>
                  <a:pt x="1080000" y="1453194"/>
                </a:lnTo>
                <a:lnTo>
                  <a:pt x="0" y="1453194"/>
                </a:lnTo>
                <a:lnTo>
                  <a:pt x="0" y="953509"/>
                </a:lnTo>
                <a:lnTo>
                  <a:pt x="105499" y="953509"/>
                </a:lnTo>
                <a:lnTo>
                  <a:pt x="105971" y="955846"/>
                </a:lnTo>
                <a:cubicBezTo>
                  <a:pt x="127832" y="1007529"/>
                  <a:pt x="179008" y="1043794"/>
                  <a:pt x="238655" y="1043794"/>
                </a:cubicBezTo>
                <a:cubicBezTo>
                  <a:pt x="318184" y="1043794"/>
                  <a:pt x="382655" y="979323"/>
                  <a:pt x="382655" y="899794"/>
                </a:cubicBezTo>
                <a:cubicBezTo>
                  <a:pt x="382655" y="820265"/>
                  <a:pt x="318184" y="755794"/>
                  <a:pt x="238655" y="755794"/>
                </a:cubicBezTo>
                <a:cubicBezTo>
                  <a:pt x="179008" y="755794"/>
                  <a:pt x="127832" y="792059"/>
                  <a:pt x="105971" y="843742"/>
                </a:cubicBezTo>
                <a:lnTo>
                  <a:pt x="105529" y="845933"/>
                </a:lnTo>
                <a:lnTo>
                  <a:pt x="0" y="845933"/>
                </a:lnTo>
                <a:lnTo>
                  <a:pt x="0" y="373194"/>
                </a:lnTo>
                <a:lnTo>
                  <a:pt x="505220" y="373194"/>
                </a:lnTo>
                <a:lnTo>
                  <a:pt x="505220" y="277126"/>
                </a:lnTo>
                <a:lnTo>
                  <a:pt x="503029" y="276684"/>
                </a:lnTo>
                <a:cubicBezTo>
                  <a:pt x="451346" y="254823"/>
                  <a:pt x="415081" y="203647"/>
                  <a:pt x="415081" y="144000"/>
                </a:cubicBezTo>
                <a:cubicBezTo>
                  <a:pt x="415081" y="64471"/>
                  <a:pt x="479552" y="0"/>
                  <a:pt x="559081" y="0"/>
                </a:cubicBezTo>
                <a:cubicBezTo>
                  <a:pt x="638610" y="0"/>
                  <a:pt x="703081" y="64471"/>
                  <a:pt x="703081" y="144000"/>
                </a:cubicBezTo>
                <a:cubicBezTo>
                  <a:pt x="703081" y="203647"/>
                  <a:pt x="666816" y="254823"/>
                  <a:pt x="615133" y="276684"/>
                </a:cubicBezTo>
                <a:lnTo>
                  <a:pt x="612796" y="277156"/>
                </a:lnTo>
                <a:lnTo>
                  <a:pt x="612796" y="373194"/>
                </a:lnTo>
                <a:lnTo>
                  <a:pt x="1080000" y="373194"/>
                </a:lnTo>
                <a:lnTo>
                  <a:pt x="1080000" y="880845"/>
                </a:lnTo>
                <a:lnTo>
                  <a:pt x="1174525" y="880845"/>
                </a:lnTo>
                <a:lnTo>
                  <a:pt x="1174967" y="878654"/>
                </a:lnTo>
                <a:cubicBezTo>
                  <a:pt x="1196828" y="826971"/>
                  <a:pt x="1248004" y="790706"/>
                  <a:pt x="1307651" y="790706"/>
                </a:cubicBezTo>
                <a:cubicBezTo>
                  <a:pt x="1387180" y="790706"/>
                  <a:pt x="1451651" y="855177"/>
                  <a:pt x="1451651" y="9347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xmlns="" id="{00E5A9D3-76FE-42F8-BDAB-B26F8951FD3C}"/>
              </a:ext>
            </a:extLst>
          </p:cNvPr>
          <p:cNvSpPr/>
          <p:nvPr/>
        </p:nvSpPr>
        <p:spPr>
          <a:xfrm rot="5400000">
            <a:off x="5753927" y="223356"/>
            <a:ext cx="1068410" cy="1454991"/>
          </a:xfrm>
          <a:custGeom>
            <a:avLst/>
            <a:gdLst>
              <a:gd name="connsiteX0" fmla="*/ 0 w 1080000"/>
              <a:gd name="connsiteY0" fmla="*/ 1460098 h 1460098"/>
              <a:gd name="connsiteX1" fmla="*/ 0 w 1080000"/>
              <a:gd name="connsiteY1" fmla="*/ 380098 h 1460098"/>
              <a:gd name="connsiteX2" fmla="*/ 486139 w 1080000"/>
              <a:gd name="connsiteY2" fmla="*/ 380098 h 1460098"/>
              <a:gd name="connsiteX3" fmla="*/ 486139 w 1080000"/>
              <a:gd name="connsiteY3" fmla="*/ 277126 h 1460098"/>
              <a:gd name="connsiteX4" fmla="*/ 483948 w 1080000"/>
              <a:gd name="connsiteY4" fmla="*/ 276684 h 1460098"/>
              <a:gd name="connsiteX5" fmla="*/ 396000 w 1080000"/>
              <a:gd name="connsiteY5" fmla="*/ 144000 h 1460098"/>
              <a:gd name="connsiteX6" fmla="*/ 540000 w 1080000"/>
              <a:gd name="connsiteY6" fmla="*/ 0 h 1460098"/>
              <a:gd name="connsiteX7" fmla="*/ 684000 w 1080000"/>
              <a:gd name="connsiteY7" fmla="*/ 144000 h 1460098"/>
              <a:gd name="connsiteX8" fmla="*/ 596052 w 1080000"/>
              <a:gd name="connsiteY8" fmla="*/ 276684 h 1460098"/>
              <a:gd name="connsiteX9" fmla="*/ 593715 w 1080000"/>
              <a:gd name="connsiteY9" fmla="*/ 277156 h 1460098"/>
              <a:gd name="connsiteX10" fmla="*/ 593715 w 1080000"/>
              <a:gd name="connsiteY10" fmla="*/ 380098 h 1460098"/>
              <a:gd name="connsiteX11" fmla="*/ 1080000 w 1080000"/>
              <a:gd name="connsiteY11" fmla="*/ 380098 h 1460098"/>
              <a:gd name="connsiteX12" fmla="*/ 1080000 w 1080000"/>
              <a:gd name="connsiteY12" fmla="*/ 867360 h 1460098"/>
              <a:gd name="connsiteX13" fmla="*/ 991744 w 1080000"/>
              <a:gd name="connsiteY13" fmla="*/ 867360 h 1460098"/>
              <a:gd name="connsiteX14" fmla="*/ 991272 w 1080000"/>
              <a:gd name="connsiteY14" fmla="*/ 865023 h 1460098"/>
              <a:gd name="connsiteX15" fmla="*/ 858588 w 1080000"/>
              <a:gd name="connsiteY15" fmla="*/ 777075 h 1460098"/>
              <a:gd name="connsiteX16" fmla="*/ 714588 w 1080000"/>
              <a:gd name="connsiteY16" fmla="*/ 921075 h 1460098"/>
              <a:gd name="connsiteX17" fmla="*/ 858588 w 1080000"/>
              <a:gd name="connsiteY17" fmla="*/ 1065075 h 1460098"/>
              <a:gd name="connsiteX18" fmla="*/ 991272 w 1080000"/>
              <a:gd name="connsiteY18" fmla="*/ 977127 h 1460098"/>
              <a:gd name="connsiteX19" fmla="*/ 991714 w 1080000"/>
              <a:gd name="connsiteY19" fmla="*/ 974936 h 1460098"/>
              <a:gd name="connsiteX20" fmla="*/ 1080000 w 1080000"/>
              <a:gd name="connsiteY20" fmla="*/ 974936 h 1460098"/>
              <a:gd name="connsiteX21" fmla="*/ 1080000 w 1080000"/>
              <a:gd name="connsiteY21" fmla="*/ 1460098 h 146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460098">
                <a:moveTo>
                  <a:pt x="0" y="1460098"/>
                </a:moveTo>
                <a:lnTo>
                  <a:pt x="0" y="380098"/>
                </a:lnTo>
                <a:lnTo>
                  <a:pt x="486139" y="380098"/>
                </a:lnTo>
                <a:lnTo>
                  <a:pt x="486139" y="277126"/>
                </a:lnTo>
                <a:lnTo>
                  <a:pt x="483948" y="276684"/>
                </a:lnTo>
                <a:cubicBezTo>
                  <a:pt x="432265" y="254823"/>
                  <a:pt x="396000" y="203647"/>
                  <a:pt x="396000" y="144000"/>
                </a:cubicBezTo>
                <a:cubicBezTo>
                  <a:pt x="396000" y="64471"/>
                  <a:pt x="460471" y="0"/>
                  <a:pt x="540000" y="0"/>
                </a:cubicBezTo>
                <a:cubicBezTo>
                  <a:pt x="619529" y="0"/>
                  <a:pt x="684000" y="64471"/>
                  <a:pt x="684000" y="144000"/>
                </a:cubicBezTo>
                <a:cubicBezTo>
                  <a:pt x="684000" y="203647"/>
                  <a:pt x="647735" y="254823"/>
                  <a:pt x="596052" y="276684"/>
                </a:cubicBezTo>
                <a:lnTo>
                  <a:pt x="593715" y="277156"/>
                </a:lnTo>
                <a:lnTo>
                  <a:pt x="593715" y="380098"/>
                </a:lnTo>
                <a:lnTo>
                  <a:pt x="1080000" y="380098"/>
                </a:lnTo>
                <a:lnTo>
                  <a:pt x="1080000" y="867360"/>
                </a:lnTo>
                <a:lnTo>
                  <a:pt x="991744" y="867360"/>
                </a:lnTo>
                <a:lnTo>
                  <a:pt x="991272" y="865023"/>
                </a:lnTo>
                <a:cubicBezTo>
                  <a:pt x="969411" y="813340"/>
                  <a:pt x="918235" y="777075"/>
                  <a:pt x="858588" y="777075"/>
                </a:cubicBezTo>
                <a:cubicBezTo>
                  <a:pt x="779059" y="777075"/>
                  <a:pt x="714588" y="841546"/>
                  <a:pt x="714588" y="921075"/>
                </a:cubicBezTo>
                <a:cubicBezTo>
                  <a:pt x="714588" y="1000604"/>
                  <a:pt x="779059" y="1065075"/>
                  <a:pt x="858588" y="1065075"/>
                </a:cubicBezTo>
                <a:cubicBezTo>
                  <a:pt x="918235" y="1065075"/>
                  <a:pt x="969411" y="1028810"/>
                  <a:pt x="991272" y="977127"/>
                </a:cubicBezTo>
                <a:lnTo>
                  <a:pt x="991714" y="974936"/>
                </a:lnTo>
                <a:lnTo>
                  <a:pt x="1080000" y="974936"/>
                </a:lnTo>
                <a:lnTo>
                  <a:pt x="1080000" y="1460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E6BCB64-4975-43F5-BCBC-A00F8B33685C}"/>
              </a:ext>
            </a:extLst>
          </p:cNvPr>
          <p:cNvSpPr/>
          <p:nvPr/>
        </p:nvSpPr>
        <p:spPr>
          <a:xfrm>
            <a:off x="419882" y="1112452"/>
            <a:ext cx="4331506" cy="60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Wo und wann wurde Martin Luther geboren?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Картинки по запросу martin luther als kind">
            <a:extLst>
              <a:ext uri="{FF2B5EF4-FFF2-40B4-BE49-F238E27FC236}">
                <a16:creationId xmlns:a16="http://schemas.microsoft.com/office/drawing/2014/main" xmlns="" id="{1A099A1F-4AB2-49EF-94F3-003BF871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37" y="1999044"/>
            <a:ext cx="1588645" cy="15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1FC79C9-0B2C-4243-8F9F-2E8F3A338052}"/>
              </a:ext>
            </a:extLst>
          </p:cNvPr>
          <p:cNvSpPr/>
          <p:nvPr/>
        </p:nvSpPr>
        <p:spPr>
          <a:xfrm>
            <a:off x="419882" y="3806662"/>
            <a:ext cx="3599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Geburtsdatum: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10. November 1483 </a:t>
            </a:r>
            <a:endParaRPr lang="de-DE" sz="1600" dirty="0">
              <a:solidFill>
                <a:srgbClr val="CC2944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CBC7BB7-3C7C-485E-AF8F-C7B68100AB56}"/>
              </a:ext>
            </a:extLst>
          </p:cNvPr>
          <p:cNvSpPr/>
          <p:nvPr/>
        </p:nvSpPr>
        <p:spPr>
          <a:xfrm>
            <a:off x="419882" y="4194912"/>
            <a:ext cx="24416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ysClr val="windowText" lastClr="000000"/>
                </a:solidFill>
                <a:ea typeface="Calibri" panose="020F0502020204030204" pitchFamily="34" charset="0"/>
              </a:rPr>
              <a:t>Geburtsort: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in Eisleben </a:t>
            </a:r>
            <a:endParaRPr lang="de-DE" sz="1600" dirty="0">
              <a:solidFill>
                <a:srgbClr val="CC2944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1EF8994-8ACF-48A9-B356-9BEC761B2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6" grpId="0"/>
      <p:bldP spid="2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xmlns="" id="{B83A3332-37C9-4C08-9B33-3BD671C28C87}"/>
              </a:ext>
            </a:extLst>
          </p:cNvPr>
          <p:cNvSpPr/>
          <p:nvPr/>
        </p:nvSpPr>
        <p:spPr>
          <a:xfrm>
            <a:off x="5560095" y="1112452"/>
            <a:ext cx="1080000" cy="1438353"/>
          </a:xfrm>
          <a:custGeom>
            <a:avLst/>
            <a:gdLst>
              <a:gd name="connsiteX0" fmla="*/ 536410 w 1080000"/>
              <a:gd name="connsiteY0" fmla="*/ 0 h 1438353"/>
              <a:gd name="connsiteX1" fmla="*/ 680410 w 1080000"/>
              <a:gd name="connsiteY1" fmla="*/ 144000 h 1438353"/>
              <a:gd name="connsiteX2" fmla="*/ 592462 w 1080000"/>
              <a:gd name="connsiteY2" fmla="*/ 276684 h 1438353"/>
              <a:gd name="connsiteX3" fmla="*/ 590125 w 1080000"/>
              <a:gd name="connsiteY3" fmla="*/ 277156 h 1438353"/>
              <a:gd name="connsiteX4" fmla="*/ 590125 w 1080000"/>
              <a:gd name="connsiteY4" fmla="*/ 358353 h 1438353"/>
              <a:gd name="connsiteX5" fmla="*/ 1080000 w 1080000"/>
              <a:gd name="connsiteY5" fmla="*/ 358353 h 1438353"/>
              <a:gd name="connsiteX6" fmla="*/ 1080000 w 1080000"/>
              <a:gd name="connsiteY6" fmla="*/ 844492 h 1438353"/>
              <a:gd name="connsiteX7" fmla="*/ 975459 w 1080000"/>
              <a:gd name="connsiteY7" fmla="*/ 844492 h 1438353"/>
              <a:gd name="connsiteX8" fmla="*/ 975017 w 1080000"/>
              <a:gd name="connsiteY8" fmla="*/ 842301 h 1438353"/>
              <a:gd name="connsiteX9" fmla="*/ 842333 w 1080000"/>
              <a:gd name="connsiteY9" fmla="*/ 754353 h 1438353"/>
              <a:gd name="connsiteX10" fmla="*/ 698333 w 1080000"/>
              <a:gd name="connsiteY10" fmla="*/ 898353 h 1438353"/>
              <a:gd name="connsiteX11" fmla="*/ 842333 w 1080000"/>
              <a:gd name="connsiteY11" fmla="*/ 1042353 h 1438353"/>
              <a:gd name="connsiteX12" fmla="*/ 975017 w 1080000"/>
              <a:gd name="connsiteY12" fmla="*/ 954405 h 1438353"/>
              <a:gd name="connsiteX13" fmla="*/ 975489 w 1080000"/>
              <a:gd name="connsiteY13" fmla="*/ 952068 h 1438353"/>
              <a:gd name="connsiteX14" fmla="*/ 1080000 w 1080000"/>
              <a:gd name="connsiteY14" fmla="*/ 952068 h 1438353"/>
              <a:gd name="connsiteX15" fmla="*/ 1080000 w 1080000"/>
              <a:gd name="connsiteY15" fmla="*/ 1438353 h 1438353"/>
              <a:gd name="connsiteX16" fmla="*/ 579627 w 1080000"/>
              <a:gd name="connsiteY16" fmla="*/ 1438353 h 1438353"/>
              <a:gd name="connsiteX17" fmla="*/ 579627 w 1080000"/>
              <a:gd name="connsiteY17" fmla="*/ 1334930 h 1438353"/>
              <a:gd name="connsiteX18" fmla="*/ 581964 w 1080000"/>
              <a:gd name="connsiteY18" fmla="*/ 1334458 h 1438353"/>
              <a:gd name="connsiteX19" fmla="*/ 669912 w 1080000"/>
              <a:gd name="connsiteY19" fmla="*/ 1201774 h 1438353"/>
              <a:gd name="connsiteX20" fmla="*/ 525912 w 1080000"/>
              <a:gd name="connsiteY20" fmla="*/ 1057774 h 1438353"/>
              <a:gd name="connsiteX21" fmla="*/ 381912 w 1080000"/>
              <a:gd name="connsiteY21" fmla="*/ 1201774 h 1438353"/>
              <a:gd name="connsiteX22" fmla="*/ 469860 w 1080000"/>
              <a:gd name="connsiteY22" fmla="*/ 1334458 h 1438353"/>
              <a:gd name="connsiteX23" fmla="*/ 472051 w 1080000"/>
              <a:gd name="connsiteY23" fmla="*/ 1334900 h 1438353"/>
              <a:gd name="connsiteX24" fmla="*/ 472051 w 1080000"/>
              <a:gd name="connsiteY24" fmla="*/ 1438353 h 1438353"/>
              <a:gd name="connsiteX25" fmla="*/ 0 w 1080000"/>
              <a:gd name="connsiteY25" fmla="*/ 1438353 h 1438353"/>
              <a:gd name="connsiteX26" fmla="*/ 0 w 1080000"/>
              <a:gd name="connsiteY26" fmla="*/ 358353 h 1438353"/>
              <a:gd name="connsiteX27" fmla="*/ 482549 w 1080000"/>
              <a:gd name="connsiteY27" fmla="*/ 358353 h 1438353"/>
              <a:gd name="connsiteX28" fmla="*/ 482549 w 1080000"/>
              <a:gd name="connsiteY28" fmla="*/ 277126 h 1438353"/>
              <a:gd name="connsiteX29" fmla="*/ 480358 w 1080000"/>
              <a:gd name="connsiteY29" fmla="*/ 276684 h 1438353"/>
              <a:gd name="connsiteX30" fmla="*/ 392410 w 1080000"/>
              <a:gd name="connsiteY30" fmla="*/ 144000 h 1438353"/>
              <a:gd name="connsiteX31" fmla="*/ 536410 w 1080000"/>
              <a:gd name="connsiteY31" fmla="*/ 0 h 143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438353">
                <a:moveTo>
                  <a:pt x="536410" y="0"/>
                </a:moveTo>
                <a:cubicBezTo>
                  <a:pt x="615939" y="0"/>
                  <a:pt x="680410" y="64471"/>
                  <a:pt x="680410" y="144000"/>
                </a:cubicBezTo>
                <a:cubicBezTo>
                  <a:pt x="680410" y="203647"/>
                  <a:pt x="644145" y="254823"/>
                  <a:pt x="592462" y="276684"/>
                </a:cubicBezTo>
                <a:lnTo>
                  <a:pt x="590125" y="277156"/>
                </a:lnTo>
                <a:lnTo>
                  <a:pt x="590125" y="358353"/>
                </a:lnTo>
                <a:lnTo>
                  <a:pt x="1080000" y="358353"/>
                </a:lnTo>
                <a:lnTo>
                  <a:pt x="1080000" y="844492"/>
                </a:lnTo>
                <a:lnTo>
                  <a:pt x="975459" y="844492"/>
                </a:lnTo>
                <a:lnTo>
                  <a:pt x="975017" y="842301"/>
                </a:lnTo>
                <a:cubicBezTo>
                  <a:pt x="953156" y="790618"/>
                  <a:pt x="901980" y="754353"/>
                  <a:pt x="842333" y="754353"/>
                </a:cubicBezTo>
                <a:cubicBezTo>
                  <a:pt x="762804" y="754353"/>
                  <a:pt x="698333" y="818824"/>
                  <a:pt x="698333" y="898353"/>
                </a:cubicBezTo>
                <a:cubicBezTo>
                  <a:pt x="698333" y="977882"/>
                  <a:pt x="762804" y="1042353"/>
                  <a:pt x="842333" y="1042353"/>
                </a:cubicBezTo>
                <a:cubicBezTo>
                  <a:pt x="901980" y="1042353"/>
                  <a:pt x="953156" y="1006088"/>
                  <a:pt x="975017" y="954405"/>
                </a:cubicBezTo>
                <a:lnTo>
                  <a:pt x="975489" y="952068"/>
                </a:lnTo>
                <a:lnTo>
                  <a:pt x="1080000" y="952068"/>
                </a:lnTo>
                <a:lnTo>
                  <a:pt x="1080000" y="1438353"/>
                </a:lnTo>
                <a:lnTo>
                  <a:pt x="579627" y="1438353"/>
                </a:lnTo>
                <a:lnTo>
                  <a:pt x="579627" y="1334930"/>
                </a:lnTo>
                <a:lnTo>
                  <a:pt x="581964" y="1334458"/>
                </a:lnTo>
                <a:cubicBezTo>
                  <a:pt x="633647" y="1312597"/>
                  <a:pt x="669912" y="1261421"/>
                  <a:pt x="669912" y="1201774"/>
                </a:cubicBezTo>
                <a:cubicBezTo>
                  <a:pt x="669912" y="1122245"/>
                  <a:pt x="605441" y="1057774"/>
                  <a:pt x="525912" y="1057774"/>
                </a:cubicBezTo>
                <a:cubicBezTo>
                  <a:pt x="446383" y="1057774"/>
                  <a:pt x="381912" y="1122245"/>
                  <a:pt x="381912" y="1201774"/>
                </a:cubicBezTo>
                <a:cubicBezTo>
                  <a:pt x="381912" y="1261421"/>
                  <a:pt x="418177" y="1312597"/>
                  <a:pt x="469860" y="1334458"/>
                </a:cubicBezTo>
                <a:lnTo>
                  <a:pt x="472051" y="1334900"/>
                </a:lnTo>
                <a:lnTo>
                  <a:pt x="472051" y="1438353"/>
                </a:lnTo>
                <a:lnTo>
                  <a:pt x="0" y="1438353"/>
                </a:lnTo>
                <a:lnTo>
                  <a:pt x="0" y="358353"/>
                </a:lnTo>
                <a:lnTo>
                  <a:pt x="482549" y="358353"/>
                </a:lnTo>
                <a:lnTo>
                  <a:pt x="482549" y="277126"/>
                </a:lnTo>
                <a:lnTo>
                  <a:pt x="480358" y="276684"/>
                </a:lnTo>
                <a:cubicBezTo>
                  <a:pt x="428675" y="254823"/>
                  <a:pt x="392410" y="203647"/>
                  <a:pt x="392410" y="144000"/>
                </a:cubicBezTo>
                <a:cubicBezTo>
                  <a:pt x="392410" y="64471"/>
                  <a:pt x="456881" y="0"/>
                  <a:pt x="5364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341056AD-E4BC-4BBC-8C8B-9BB261308BAC}"/>
              </a:ext>
            </a:extLst>
          </p:cNvPr>
          <p:cNvSpPr/>
          <p:nvPr/>
        </p:nvSpPr>
        <p:spPr>
          <a:xfrm rot="16200000">
            <a:off x="7355980" y="1109024"/>
            <a:ext cx="1430369" cy="1453194"/>
          </a:xfrm>
          <a:custGeom>
            <a:avLst/>
            <a:gdLst>
              <a:gd name="connsiteX0" fmla="*/ 1451651 w 1451651"/>
              <a:gd name="connsiteY0" fmla="*/ 934706 h 1453194"/>
              <a:gd name="connsiteX1" fmla="*/ 1307651 w 1451651"/>
              <a:gd name="connsiteY1" fmla="*/ 1078706 h 1453194"/>
              <a:gd name="connsiteX2" fmla="*/ 1174967 w 1451651"/>
              <a:gd name="connsiteY2" fmla="*/ 990758 h 1453194"/>
              <a:gd name="connsiteX3" fmla="*/ 1174495 w 1451651"/>
              <a:gd name="connsiteY3" fmla="*/ 988421 h 1453194"/>
              <a:gd name="connsiteX4" fmla="*/ 1080000 w 1451651"/>
              <a:gd name="connsiteY4" fmla="*/ 988421 h 1453194"/>
              <a:gd name="connsiteX5" fmla="*/ 1080000 w 1451651"/>
              <a:gd name="connsiteY5" fmla="*/ 1453194 h 1453194"/>
              <a:gd name="connsiteX6" fmla="*/ 0 w 1451651"/>
              <a:gd name="connsiteY6" fmla="*/ 1453194 h 1453194"/>
              <a:gd name="connsiteX7" fmla="*/ 0 w 1451651"/>
              <a:gd name="connsiteY7" fmla="*/ 953509 h 1453194"/>
              <a:gd name="connsiteX8" fmla="*/ 105499 w 1451651"/>
              <a:gd name="connsiteY8" fmla="*/ 953509 h 1453194"/>
              <a:gd name="connsiteX9" fmla="*/ 105971 w 1451651"/>
              <a:gd name="connsiteY9" fmla="*/ 955846 h 1453194"/>
              <a:gd name="connsiteX10" fmla="*/ 238655 w 1451651"/>
              <a:gd name="connsiteY10" fmla="*/ 1043794 h 1453194"/>
              <a:gd name="connsiteX11" fmla="*/ 382655 w 1451651"/>
              <a:gd name="connsiteY11" fmla="*/ 899794 h 1453194"/>
              <a:gd name="connsiteX12" fmla="*/ 238655 w 1451651"/>
              <a:gd name="connsiteY12" fmla="*/ 755794 h 1453194"/>
              <a:gd name="connsiteX13" fmla="*/ 105971 w 1451651"/>
              <a:gd name="connsiteY13" fmla="*/ 843742 h 1453194"/>
              <a:gd name="connsiteX14" fmla="*/ 105529 w 1451651"/>
              <a:gd name="connsiteY14" fmla="*/ 845933 h 1453194"/>
              <a:gd name="connsiteX15" fmla="*/ 0 w 1451651"/>
              <a:gd name="connsiteY15" fmla="*/ 845933 h 1453194"/>
              <a:gd name="connsiteX16" fmla="*/ 0 w 1451651"/>
              <a:gd name="connsiteY16" fmla="*/ 373194 h 1453194"/>
              <a:gd name="connsiteX17" fmla="*/ 505220 w 1451651"/>
              <a:gd name="connsiteY17" fmla="*/ 373194 h 1453194"/>
              <a:gd name="connsiteX18" fmla="*/ 505220 w 1451651"/>
              <a:gd name="connsiteY18" fmla="*/ 277126 h 1453194"/>
              <a:gd name="connsiteX19" fmla="*/ 503029 w 1451651"/>
              <a:gd name="connsiteY19" fmla="*/ 276684 h 1453194"/>
              <a:gd name="connsiteX20" fmla="*/ 415081 w 1451651"/>
              <a:gd name="connsiteY20" fmla="*/ 144000 h 1453194"/>
              <a:gd name="connsiteX21" fmla="*/ 559081 w 1451651"/>
              <a:gd name="connsiteY21" fmla="*/ 0 h 1453194"/>
              <a:gd name="connsiteX22" fmla="*/ 703081 w 1451651"/>
              <a:gd name="connsiteY22" fmla="*/ 144000 h 1453194"/>
              <a:gd name="connsiteX23" fmla="*/ 615133 w 1451651"/>
              <a:gd name="connsiteY23" fmla="*/ 276684 h 1453194"/>
              <a:gd name="connsiteX24" fmla="*/ 612796 w 1451651"/>
              <a:gd name="connsiteY24" fmla="*/ 277156 h 1453194"/>
              <a:gd name="connsiteX25" fmla="*/ 612796 w 1451651"/>
              <a:gd name="connsiteY25" fmla="*/ 373194 h 1453194"/>
              <a:gd name="connsiteX26" fmla="*/ 1080000 w 1451651"/>
              <a:gd name="connsiteY26" fmla="*/ 373194 h 1453194"/>
              <a:gd name="connsiteX27" fmla="*/ 1080000 w 1451651"/>
              <a:gd name="connsiteY27" fmla="*/ 880845 h 1453194"/>
              <a:gd name="connsiteX28" fmla="*/ 1174525 w 1451651"/>
              <a:gd name="connsiteY28" fmla="*/ 880845 h 1453194"/>
              <a:gd name="connsiteX29" fmla="*/ 1174967 w 1451651"/>
              <a:gd name="connsiteY29" fmla="*/ 878654 h 1453194"/>
              <a:gd name="connsiteX30" fmla="*/ 1307651 w 1451651"/>
              <a:gd name="connsiteY30" fmla="*/ 790706 h 1453194"/>
              <a:gd name="connsiteX31" fmla="*/ 1451651 w 1451651"/>
              <a:gd name="connsiteY31" fmla="*/ 934706 h 14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1651" h="1453194">
                <a:moveTo>
                  <a:pt x="1451651" y="934706"/>
                </a:moveTo>
                <a:cubicBezTo>
                  <a:pt x="1451651" y="1014235"/>
                  <a:pt x="1387180" y="1078706"/>
                  <a:pt x="1307651" y="1078706"/>
                </a:cubicBezTo>
                <a:cubicBezTo>
                  <a:pt x="1248004" y="1078706"/>
                  <a:pt x="1196828" y="1042441"/>
                  <a:pt x="1174967" y="990758"/>
                </a:cubicBezTo>
                <a:lnTo>
                  <a:pt x="1174495" y="988421"/>
                </a:lnTo>
                <a:lnTo>
                  <a:pt x="1080000" y="988421"/>
                </a:lnTo>
                <a:lnTo>
                  <a:pt x="1080000" y="1453194"/>
                </a:lnTo>
                <a:lnTo>
                  <a:pt x="0" y="1453194"/>
                </a:lnTo>
                <a:lnTo>
                  <a:pt x="0" y="953509"/>
                </a:lnTo>
                <a:lnTo>
                  <a:pt x="105499" y="953509"/>
                </a:lnTo>
                <a:lnTo>
                  <a:pt x="105971" y="955846"/>
                </a:lnTo>
                <a:cubicBezTo>
                  <a:pt x="127832" y="1007529"/>
                  <a:pt x="179008" y="1043794"/>
                  <a:pt x="238655" y="1043794"/>
                </a:cubicBezTo>
                <a:cubicBezTo>
                  <a:pt x="318184" y="1043794"/>
                  <a:pt x="382655" y="979323"/>
                  <a:pt x="382655" y="899794"/>
                </a:cubicBezTo>
                <a:cubicBezTo>
                  <a:pt x="382655" y="820265"/>
                  <a:pt x="318184" y="755794"/>
                  <a:pt x="238655" y="755794"/>
                </a:cubicBezTo>
                <a:cubicBezTo>
                  <a:pt x="179008" y="755794"/>
                  <a:pt x="127832" y="792059"/>
                  <a:pt x="105971" y="843742"/>
                </a:cubicBezTo>
                <a:lnTo>
                  <a:pt x="105529" y="845933"/>
                </a:lnTo>
                <a:lnTo>
                  <a:pt x="0" y="845933"/>
                </a:lnTo>
                <a:lnTo>
                  <a:pt x="0" y="373194"/>
                </a:lnTo>
                <a:lnTo>
                  <a:pt x="505220" y="373194"/>
                </a:lnTo>
                <a:lnTo>
                  <a:pt x="505220" y="277126"/>
                </a:lnTo>
                <a:lnTo>
                  <a:pt x="503029" y="276684"/>
                </a:lnTo>
                <a:cubicBezTo>
                  <a:pt x="451346" y="254823"/>
                  <a:pt x="415081" y="203647"/>
                  <a:pt x="415081" y="144000"/>
                </a:cubicBezTo>
                <a:cubicBezTo>
                  <a:pt x="415081" y="64471"/>
                  <a:pt x="479552" y="0"/>
                  <a:pt x="559081" y="0"/>
                </a:cubicBezTo>
                <a:cubicBezTo>
                  <a:pt x="638610" y="0"/>
                  <a:pt x="703081" y="64471"/>
                  <a:pt x="703081" y="144000"/>
                </a:cubicBezTo>
                <a:cubicBezTo>
                  <a:pt x="703081" y="203647"/>
                  <a:pt x="666816" y="254823"/>
                  <a:pt x="615133" y="276684"/>
                </a:cubicBezTo>
                <a:lnTo>
                  <a:pt x="612796" y="277156"/>
                </a:lnTo>
                <a:lnTo>
                  <a:pt x="612796" y="373194"/>
                </a:lnTo>
                <a:lnTo>
                  <a:pt x="1080000" y="373194"/>
                </a:lnTo>
                <a:lnTo>
                  <a:pt x="1080000" y="880845"/>
                </a:lnTo>
                <a:lnTo>
                  <a:pt x="1174525" y="880845"/>
                </a:lnTo>
                <a:lnTo>
                  <a:pt x="1174967" y="878654"/>
                </a:lnTo>
                <a:cubicBezTo>
                  <a:pt x="1196828" y="826971"/>
                  <a:pt x="1248004" y="790706"/>
                  <a:pt x="1307651" y="790706"/>
                </a:cubicBezTo>
                <a:cubicBezTo>
                  <a:pt x="1387180" y="790706"/>
                  <a:pt x="1451651" y="855177"/>
                  <a:pt x="1451651" y="9347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xmlns="" id="{00E5A9D3-76FE-42F8-BDAB-B26F8951FD3C}"/>
              </a:ext>
            </a:extLst>
          </p:cNvPr>
          <p:cNvSpPr/>
          <p:nvPr/>
        </p:nvSpPr>
        <p:spPr>
          <a:xfrm rot="5400000">
            <a:off x="5743154" y="213167"/>
            <a:ext cx="1068410" cy="1454991"/>
          </a:xfrm>
          <a:custGeom>
            <a:avLst/>
            <a:gdLst>
              <a:gd name="connsiteX0" fmla="*/ 0 w 1080000"/>
              <a:gd name="connsiteY0" fmla="*/ 1460098 h 1460098"/>
              <a:gd name="connsiteX1" fmla="*/ 0 w 1080000"/>
              <a:gd name="connsiteY1" fmla="*/ 380098 h 1460098"/>
              <a:gd name="connsiteX2" fmla="*/ 486139 w 1080000"/>
              <a:gd name="connsiteY2" fmla="*/ 380098 h 1460098"/>
              <a:gd name="connsiteX3" fmla="*/ 486139 w 1080000"/>
              <a:gd name="connsiteY3" fmla="*/ 277126 h 1460098"/>
              <a:gd name="connsiteX4" fmla="*/ 483948 w 1080000"/>
              <a:gd name="connsiteY4" fmla="*/ 276684 h 1460098"/>
              <a:gd name="connsiteX5" fmla="*/ 396000 w 1080000"/>
              <a:gd name="connsiteY5" fmla="*/ 144000 h 1460098"/>
              <a:gd name="connsiteX6" fmla="*/ 540000 w 1080000"/>
              <a:gd name="connsiteY6" fmla="*/ 0 h 1460098"/>
              <a:gd name="connsiteX7" fmla="*/ 684000 w 1080000"/>
              <a:gd name="connsiteY7" fmla="*/ 144000 h 1460098"/>
              <a:gd name="connsiteX8" fmla="*/ 596052 w 1080000"/>
              <a:gd name="connsiteY8" fmla="*/ 276684 h 1460098"/>
              <a:gd name="connsiteX9" fmla="*/ 593715 w 1080000"/>
              <a:gd name="connsiteY9" fmla="*/ 277156 h 1460098"/>
              <a:gd name="connsiteX10" fmla="*/ 593715 w 1080000"/>
              <a:gd name="connsiteY10" fmla="*/ 380098 h 1460098"/>
              <a:gd name="connsiteX11" fmla="*/ 1080000 w 1080000"/>
              <a:gd name="connsiteY11" fmla="*/ 380098 h 1460098"/>
              <a:gd name="connsiteX12" fmla="*/ 1080000 w 1080000"/>
              <a:gd name="connsiteY12" fmla="*/ 867360 h 1460098"/>
              <a:gd name="connsiteX13" fmla="*/ 991744 w 1080000"/>
              <a:gd name="connsiteY13" fmla="*/ 867360 h 1460098"/>
              <a:gd name="connsiteX14" fmla="*/ 991272 w 1080000"/>
              <a:gd name="connsiteY14" fmla="*/ 865023 h 1460098"/>
              <a:gd name="connsiteX15" fmla="*/ 858588 w 1080000"/>
              <a:gd name="connsiteY15" fmla="*/ 777075 h 1460098"/>
              <a:gd name="connsiteX16" fmla="*/ 714588 w 1080000"/>
              <a:gd name="connsiteY16" fmla="*/ 921075 h 1460098"/>
              <a:gd name="connsiteX17" fmla="*/ 858588 w 1080000"/>
              <a:gd name="connsiteY17" fmla="*/ 1065075 h 1460098"/>
              <a:gd name="connsiteX18" fmla="*/ 991272 w 1080000"/>
              <a:gd name="connsiteY18" fmla="*/ 977127 h 1460098"/>
              <a:gd name="connsiteX19" fmla="*/ 991714 w 1080000"/>
              <a:gd name="connsiteY19" fmla="*/ 974936 h 1460098"/>
              <a:gd name="connsiteX20" fmla="*/ 1080000 w 1080000"/>
              <a:gd name="connsiteY20" fmla="*/ 974936 h 1460098"/>
              <a:gd name="connsiteX21" fmla="*/ 1080000 w 1080000"/>
              <a:gd name="connsiteY21" fmla="*/ 1460098 h 146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460098">
                <a:moveTo>
                  <a:pt x="0" y="1460098"/>
                </a:moveTo>
                <a:lnTo>
                  <a:pt x="0" y="380098"/>
                </a:lnTo>
                <a:lnTo>
                  <a:pt x="486139" y="380098"/>
                </a:lnTo>
                <a:lnTo>
                  <a:pt x="486139" y="277126"/>
                </a:lnTo>
                <a:lnTo>
                  <a:pt x="483948" y="276684"/>
                </a:lnTo>
                <a:cubicBezTo>
                  <a:pt x="432265" y="254823"/>
                  <a:pt x="396000" y="203647"/>
                  <a:pt x="396000" y="144000"/>
                </a:cubicBezTo>
                <a:cubicBezTo>
                  <a:pt x="396000" y="64471"/>
                  <a:pt x="460471" y="0"/>
                  <a:pt x="540000" y="0"/>
                </a:cubicBezTo>
                <a:cubicBezTo>
                  <a:pt x="619529" y="0"/>
                  <a:pt x="684000" y="64471"/>
                  <a:pt x="684000" y="144000"/>
                </a:cubicBezTo>
                <a:cubicBezTo>
                  <a:pt x="684000" y="203647"/>
                  <a:pt x="647735" y="254823"/>
                  <a:pt x="596052" y="276684"/>
                </a:cubicBezTo>
                <a:lnTo>
                  <a:pt x="593715" y="277156"/>
                </a:lnTo>
                <a:lnTo>
                  <a:pt x="593715" y="380098"/>
                </a:lnTo>
                <a:lnTo>
                  <a:pt x="1080000" y="380098"/>
                </a:lnTo>
                <a:lnTo>
                  <a:pt x="1080000" y="867360"/>
                </a:lnTo>
                <a:lnTo>
                  <a:pt x="991744" y="867360"/>
                </a:lnTo>
                <a:lnTo>
                  <a:pt x="991272" y="865023"/>
                </a:lnTo>
                <a:cubicBezTo>
                  <a:pt x="969411" y="813340"/>
                  <a:pt x="918235" y="777075"/>
                  <a:pt x="858588" y="777075"/>
                </a:cubicBezTo>
                <a:cubicBezTo>
                  <a:pt x="779059" y="777075"/>
                  <a:pt x="714588" y="841546"/>
                  <a:pt x="714588" y="921075"/>
                </a:cubicBezTo>
                <a:cubicBezTo>
                  <a:pt x="714588" y="1000604"/>
                  <a:pt x="779059" y="1065075"/>
                  <a:pt x="858588" y="1065075"/>
                </a:cubicBezTo>
                <a:cubicBezTo>
                  <a:pt x="918235" y="1065075"/>
                  <a:pt x="969411" y="1028810"/>
                  <a:pt x="991272" y="977127"/>
                </a:cubicBezTo>
                <a:lnTo>
                  <a:pt x="991714" y="974936"/>
                </a:lnTo>
                <a:lnTo>
                  <a:pt x="1080000" y="974936"/>
                </a:lnTo>
                <a:lnTo>
                  <a:pt x="1080000" y="1460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940776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War er der einzelne Sohn in der Familie?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Похожее изображение">
            <a:extLst>
              <a:ext uri="{FF2B5EF4-FFF2-40B4-BE49-F238E27FC236}">
                <a16:creationId xmlns:a16="http://schemas.microsoft.com/office/drawing/2014/main" xmlns="" id="{FAFFE0DC-3B51-4AF5-BF14-4626B66B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08" y="1598509"/>
            <a:ext cx="3027108" cy="218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E166DB-4832-4F0C-8D55-783FE66C17D8}"/>
              </a:ext>
            </a:extLst>
          </p:cNvPr>
          <p:cNvSpPr txBox="1"/>
          <p:nvPr/>
        </p:nvSpPr>
        <p:spPr>
          <a:xfrm>
            <a:off x="358775" y="3940353"/>
            <a:ext cx="4737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 Schwestern: </a:t>
            </a:r>
            <a:r>
              <a:rPr lang="de-DE" sz="1600" dirty="0">
                <a:solidFill>
                  <a:srgbClr val="CC2944"/>
                </a:solidFill>
              </a:rPr>
              <a:t>Elisabeth, Barbara und Dorothea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CE9956-69C2-40A9-8E32-4322CC26807C}"/>
              </a:ext>
            </a:extLst>
          </p:cNvPr>
          <p:cNvSpPr txBox="1"/>
          <p:nvPr/>
        </p:nvSpPr>
        <p:spPr>
          <a:xfrm>
            <a:off x="358775" y="427897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 Bruder: </a:t>
            </a:r>
            <a:r>
              <a:rPr lang="de-DE" sz="1600" dirty="0">
                <a:solidFill>
                  <a:srgbClr val="CC2944"/>
                </a:solidFill>
              </a:rPr>
              <a:t>Jacob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4B1D376-82CC-40C2-825B-8A2B1D41C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7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341056AD-E4BC-4BBC-8C8B-9BB261308BAC}"/>
              </a:ext>
            </a:extLst>
          </p:cNvPr>
          <p:cNvSpPr/>
          <p:nvPr/>
        </p:nvSpPr>
        <p:spPr>
          <a:xfrm rot="16200000">
            <a:off x="7355980" y="1109024"/>
            <a:ext cx="1430369" cy="1453194"/>
          </a:xfrm>
          <a:custGeom>
            <a:avLst/>
            <a:gdLst>
              <a:gd name="connsiteX0" fmla="*/ 1451651 w 1451651"/>
              <a:gd name="connsiteY0" fmla="*/ 934706 h 1453194"/>
              <a:gd name="connsiteX1" fmla="*/ 1307651 w 1451651"/>
              <a:gd name="connsiteY1" fmla="*/ 1078706 h 1453194"/>
              <a:gd name="connsiteX2" fmla="*/ 1174967 w 1451651"/>
              <a:gd name="connsiteY2" fmla="*/ 990758 h 1453194"/>
              <a:gd name="connsiteX3" fmla="*/ 1174495 w 1451651"/>
              <a:gd name="connsiteY3" fmla="*/ 988421 h 1453194"/>
              <a:gd name="connsiteX4" fmla="*/ 1080000 w 1451651"/>
              <a:gd name="connsiteY4" fmla="*/ 988421 h 1453194"/>
              <a:gd name="connsiteX5" fmla="*/ 1080000 w 1451651"/>
              <a:gd name="connsiteY5" fmla="*/ 1453194 h 1453194"/>
              <a:gd name="connsiteX6" fmla="*/ 0 w 1451651"/>
              <a:gd name="connsiteY6" fmla="*/ 1453194 h 1453194"/>
              <a:gd name="connsiteX7" fmla="*/ 0 w 1451651"/>
              <a:gd name="connsiteY7" fmla="*/ 953509 h 1453194"/>
              <a:gd name="connsiteX8" fmla="*/ 105499 w 1451651"/>
              <a:gd name="connsiteY8" fmla="*/ 953509 h 1453194"/>
              <a:gd name="connsiteX9" fmla="*/ 105971 w 1451651"/>
              <a:gd name="connsiteY9" fmla="*/ 955846 h 1453194"/>
              <a:gd name="connsiteX10" fmla="*/ 238655 w 1451651"/>
              <a:gd name="connsiteY10" fmla="*/ 1043794 h 1453194"/>
              <a:gd name="connsiteX11" fmla="*/ 382655 w 1451651"/>
              <a:gd name="connsiteY11" fmla="*/ 899794 h 1453194"/>
              <a:gd name="connsiteX12" fmla="*/ 238655 w 1451651"/>
              <a:gd name="connsiteY12" fmla="*/ 755794 h 1453194"/>
              <a:gd name="connsiteX13" fmla="*/ 105971 w 1451651"/>
              <a:gd name="connsiteY13" fmla="*/ 843742 h 1453194"/>
              <a:gd name="connsiteX14" fmla="*/ 105529 w 1451651"/>
              <a:gd name="connsiteY14" fmla="*/ 845933 h 1453194"/>
              <a:gd name="connsiteX15" fmla="*/ 0 w 1451651"/>
              <a:gd name="connsiteY15" fmla="*/ 845933 h 1453194"/>
              <a:gd name="connsiteX16" fmla="*/ 0 w 1451651"/>
              <a:gd name="connsiteY16" fmla="*/ 373194 h 1453194"/>
              <a:gd name="connsiteX17" fmla="*/ 505220 w 1451651"/>
              <a:gd name="connsiteY17" fmla="*/ 373194 h 1453194"/>
              <a:gd name="connsiteX18" fmla="*/ 505220 w 1451651"/>
              <a:gd name="connsiteY18" fmla="*/ 277126 h 1453194"/>
              <a:gd name="connsiteX19" fmla="*/ 503029 w 1451651"/>
              <a:gd name="connsiteY19" fmla="*/ 276684 h 1453194"/>
              <a:gd name="connsiteX20" fmla="*/ 415081 w 1451651"/>
              <a:gd name="connsiteY20" fmla="*/ 144000 h 1453194"/>
              <a:gd name="connsiteX21" fmla="*/ 559081 w 1451651"/>
              <a:gd name="connsiteY21" fmla="*/ 0 h 1453194"/>
              <a:gd name="connsiteX22" fmla="*/ 703081 w 1451651"/>
              <a:gd name="connsiteY22" fmla="*/ 144000 h 1453194"/>
              <a:gd name="connsiteX23" fmla="*/ 615133 w 1451651"/>
              <a:gd name="connsiteY23" fmla="*/ 276684 h 1453194"/>
              <a:gd name="connsiteX24" fmla="*/ 612796 w 1451651"/>
              <a:gd name="connsiteY24" fmla="*/ 277156 h 1453194"/>
              <a:gd name="connsiteX25" fmla="*/ 612796 w 1451651"/>
              <a:gd name="connsiteY25" fmla="*/ 373194 h 1453194"/>
              <a:gd name="connsiteX26" fmla="*/ 1080000 w 1451651"/>
              <a:gd name="connsiteY26" fmla="*/ 373194 h 1453194"/>
              <a:gd name="connsiteX27" fmla="*/ 1080000 w 1451651"/>
              <a:gd name="connsiteY27" fmla="*/ 880845 h 1453194"/>
              <a:gd name="connsiteX28" fmla="*/ 1174525 w 1451651"/>
              <a:gd name="connsiteY28" fmla="*/ 880845 h 1453194"/>
              <a:gd name="connsiteX29" fmla="*/ 1174967 w 1451651"/>
              <a:gd name="connsiteY29" fmla="*/ 878654 h 1453194"/>
              <a:gd name="connsiteX30" fmla="*/ 1307651 w 1451651"/>
              <a:gd name="connsiteY30" fmla="*/ 790706 h 1453194"/>
              <a:gd name="connsiteX31" fmla="*/ 1451651 w 1451651"/>
              <a:gd name="connsiteY31" fmla="*/ 934706 h 14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1651" h="1453194">
                <a:moveTo>
                  <a:pt x="1451651" y="934706"/>
                </a:moveTo>
                <a:cubicBezTo>
                  <a:pt x="1451651" y="1014235"/>
                  <a:pt x="1387180" y="1078706"/>
                  <a:pt x="1307651" y="1078706"/>
                </a:cubicBezTo>
                <a:cubicBezTo>
                  <a:pt x="1248004" y="1078706"/>
                  <a:pt x="1196828" y="1042441"/>
                  <a:pt x="1174967" y="990758"/>
                </a:cubicBezTo>
                <a:lnTo>
                  <a:pt x="1174495" y="988421"/>
                </a:lnTo>
                <a:lnTo>
                  <a:pt x="1080000" y="988421"/>
                </a:lnTo>
                <a:lnTo>
                  <a:pt x="1080000" y="1453194"/>
                </a:lnTo>
                <a:lnTo>
                  <a:pt x="0" y="1453194"/>
                </a:lnTo>
                <a:lnTo>
                  <a:pt x="0" y="953509"/>
                </a:lnTo>
                <a:lnTo>
                  <a:pt x="105499" y="953509"/>
                </a:lnTo>
                <a:lnTo>
                  <a:pt x="105971" y="955846"/>
                </a:lnTo>
                <a:cubicBezTo>
                  <a:pt x="127832" y="1007529"/>
                  <a:pt x="179008" y="1043794"/>
                  <a:pt x="238655" y="1043794"/>
                </a:cubicBezTo>
                <a:cubicBezTo>
                  <a:pt x="318184" y="1043794"/>
                  <a:pt x="382655" y="979323"/>
                  <a:pt x="382655" y="899794"/>
                </a:cubicBezTo>
                <a:cubicBezTo>
                  <a:pt x="382655" y="820265"/>
                  <a:pt x="318184" y="755794"/>
                  <a:pt x="238655" y="755794"/>
                </a:cubicBezTo>
                <a:cubicBezTo>
                  <a:pt x="179008" y="755794"/>
                  <a:pt x="127832" y="792059"/>
                  <a:pt x="105971" y="843742"/>
                </a:cubicBezTo>
                <a:lnTo>
                  <a:pt x="105529" y="845933"/>
                </a:lnTo>
                <a:lnTo>
                  <a:pt x="0" y="845933"/>
                </a:lnTo>
                <a:lnTo>
                  <a:pt x="0" y="373194"/>
                </a:lnTo>
                <a:lnTo>
                  <a:pt x="505220" y="373194"/>
                </a:lnTo>
                <a:lnTo>
                  <a:pt x="505220" y="277126"/>
                </a:lnTo>
                <a:lnTo>
                  <a:pt x="503029" y="276684"/>
                </a:lnTo>
                <a:cubicBezTo>
                  <a:pt x="451346" y="254823"/>
                  <a:pt x="415081" y="203647"/>
                  <a:pt x="415081" y="144000"/>
                </a:cubicBezTo>
                <a:cubicBezTo>
                  <a:pt x="415081" y="64471"/>
                  <a:pt x="479552" y="0"/>
                  <a:pt x="559081" y="0"/>
                </a:cubicBezTo>
                <a:cubicBezTo>
                  <a:pt x="638610" y="0"/>
                  <a:pt x="703081" y="64471"/>
                  <a:pt x="703081" y="144000"/>
                </a:cubicBezTo>
                <a:cubicBezTo>
                  <a:pt x="703081" y="203647"/>
                  <a:pt x="666816" y="254823"/>
                  <a:pt x="615133" y="276684"/>
                </a:cubicBezTo>
                <a:lnTo>
                  <a:pt x="612796" y="277156"/>
                </a:lnTo>
                <a:lnTo>
                  <a:pt x="612796" y="373194"/>
                </a:lnTo>
                <a:lnTo>
                  <a:pt x="1080000" y="373194"/>
                </a:lnTo>
                <a:lnTo>
                  <a:pt x="1080000" y="880845"/>
                </a:lnTo>
                <a:lnTo>
                  <a:pt x="1174525" y="880845"/>
                </a:lnTo>
                <a:lnTo>
                  <a:pt x="1174967" y="878654"/>
                </a:lnTo>
                <a:cubicBezTo>
                  <a:pt x="1196828" y="826971"/>
                  <a:pt x="1248004" y="790706"/>
                  <a:pt x="1307651" y="790706"/>
                </a:cubicBezTo>
                <a:cubicBezTo>
                  <a:pt x="1387180" y="790706"/>
                  <a:pt x="1451651" y="855177"/>
                  <a:pt x="1451651" y="9347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6802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Warum haben Martins Eltern ihn Martin genannt?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3ED757B-8206-4142-97FB-461D19253DF5}"/>
              </a:ext>
            </a:extLst>
          </p:cNvPr>
          <p:cNvGrpSpPr/>
          <p:nvPr/>
        </p:nvGrpSpPr>
        <p:grpSpPr>
          <a:xfrm>
            <a:off x="989962" y="1877495"/>
            <a:ext cx="3830933" cy="2798360"/>
            <a:chOff x="989962" y="1877495"/>
            <a:chExt cx="3830933" cy="2798360"/>
          </a:xfrm>
        </p:grpSpPr>
        <p:pic>
          <p:nvPicPr>
            <p:cNvPr id="1026" name="Picture 2" descr="Картинки по запросу Martinstag">
              <a:extLst>
                <a:ext uri="{FF2B5EF4-FFF2-40B4-BE49-F238E27FC236}">
                  <a16:creationId xmlns:a16="http://schemas.microsoft.com/office/drawing/2014/main" xmlns="" id="{8A0950C6-9F0A-4B69-94E6-FDF94A451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962" y="2281735"/>
              <a:ext cx="3830933" cy="1989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22C190F1-3EF0-49CC-8C63-40A9CDFDD8E2}"/>
                </a:ext>
              </a:extLst>
            </p:cNvPr>
            <p:cNvSpPr/>
            <p:nvPr/>
          </p:nvSpPr>
          <p:spPr>
            <a:xfrm>
              <a:off x="1916215" y="1877495"/>
              <a:ext cx="18806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rgbClr val="CC2944"/>
                  </a:solidFill>
                  <a:latin typeface="+mj-lt"/>
                  <a:ea typeface="Calibri" panose="020F0502020204030204" pitchFamily="34" charset="0"/>
                </a:rPr>
                <a:t>der Martinstag</a:t>
              </a:r>
              <a:endParaRPr lang="de-DE" sz="1600" dirty="0">
                <a:solidFill>
                  <a:srgbClr val="CC2944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CD8A0E4-B88A-43E6-BBA3-D92F06282288}"/>
                </a:ext>
              </a:extLst>
            </p:cNvPr>
            <p:cNvSpPr txBox="1"/>
            <p:nvPr/>
          </p:nvSpPr>
          <p:spPr>
            <a:xfrm>
              <a:off x="2067699" y="4337301"/>
              <a:ext cx="1675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CC2944"/>
                  </a:solidFill>
                  <a:latin typeface="+mj-lt"/>
                </a:rPr>
                <a:t>11. November</a:t>
              </a:r>
            </a:p>
          </p:txBody>
        </p:sp>
      </p:grp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B52B8F5C-C6D7-4FB5-8885-C9DF1B1DD508}"/>
              </a:ext>
            </a:extLst>
          </p:cNvPr>
          <p:cNvSpPr/>
          <p:nvPr/>
        </p:nvSpPr>
        <p:spPr>
          <a:xfrm rot="5400000">
            <a:off x="5743154" y="213167"/>
            <a:ext cx="1068410" cy="1454991"/>
          </a:xfrm>
          <a:custGeom>
            <a:avLst/>
            <a:gdLst>
              <a:gd name="connsiteX0" fmla="*/ 0 w 1080000"/>
              <a:gd name="connsiteY0" fmla="*/ 1460098 h 1460098"/>
              <a:gd name="connsiteX1" fmla="*/ 0 w 1080000"/>
              <a:gd name="connsiteY1" fmla="*/ 380098 h 1460098"/>
              <a:gd name="connsiteX2" fmla="*/ 486139 w 1080000"/>
              <a:gd name="connsiteY2" fmla="*/ 380098 h 1460098"/>
              <a:gd name="connsiteX3" fmla="*/ 486139 w 1080000"/>
              <a:gd name="connsiteY3" fmla="*/ 277126 h 1460098"/>
              <a:gd name="connsiteX4" fmla="*/ 483948 w 1080000"/>
              <a:gd name="connsiteY4" fmla="*/ 276684 h 1460098"/>
              <a:gd name="connsiteX5" fmla="*/ 396000 w 1080000"/>
              <a:gd name="connsiteY5" fmla="*/ 144000 h 1460098"/>
              <a:gd name="connsiteX6" fmla="*/ 540000 w 1080000"/>
              <a:gd name="connsiteY6" fmla="*/ 0 h 1460098"/>
              <a:gd name="connsiteX7" fmla="*/ 684000 w 1080000"/>
              <a:gd name="connsiteY7" fmla="*/ 144000 h 1460098"/>
              <a:gd name="connsiteX8" fmla="*/ 596052 w 1080000"/>
              <a:gd name="connsiteY8" fmla="*/ 276684 h 1460098"/>
              <a:gd name="connsiteX9" fmla="*/ 593715 w 1080000"/>
              <a:gd name="connsiteY9" fmla="*/ 277156 h 1460098"/>
              <a:gd name="connsiteX10" fmla="*/ 593715 w 1080000"/>
              <a:gd name="connsiteY10" fmla="*/ 380098 h 1460098"/>
              <a:gd name="connsiteX11" fmla="*/ 1080000 w 1080000"/>
              <a:gd name="connsiteY11" fmla="*/ 380098 h 1460098"/>
              <a:gd name="connsiteX12" fmla="*/ 1080000 w 1080000"/>
              <a:gd name="connsiteY12" fmla="*/ 867360 h 1460098"/>
              <a:gd name="connsiteX13" fmla="*/ 991744 w 1080000"/>
              <a:gd name="connsiteY13" fmla="*/ 867360 h 1460098"/>
              <a:gd name="connsiteX14" fmla="*/ 991272 w 1080000"/>
              <a:gd name="connsiteY14" fmla="*/ 865023 h 1460098"/>
              <a:gd name="connsiteX15" fmla="*/ 858588 w 1080000"/>
              <a:gd name="connsiteY15" fmla="*/ 777075 h 1460098"/>
              <a:gd name="connsiteX16" fmla="*/ 714588 w 1080000"/>
              <a:gd name="connsiteY16" fmla="*/ 921075 h 1460098"/>
              <a:gd name="connsiteX17" fmla="*/ 858588 w 1080000"/>
              <a:gd name="connsiteY17" fmla="*/ 1065075 h 1460098"/>
              <a:gd name="connsiteX18" fmla="*/ 991272 w 1080000"/>
              <a:gd name="connsiteY18" fmla="*/ 977127 h 1460098"/>
              <a:gd name="connsiteX19" fmla="*/ 991714 w 1080000"/>
              <a:gd name="connsiteY19" fmla="*/ 974936 h 1460098"/>
              <a:gd name="connsiteX20" fmla="*/ 1080000 w 1080000"/>
              <a:gd name="connsiteY20" fmla="*/ 974936 h 1460098"/>
              <a:gd name="connsiteX21" fmla="*/ 1080000 w 1080000"/>
              <a:gd name="connsiteY21" fmla="*/ 1460098 h 146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80000" h="1460098">
                <a:moveTo>
                  <a:pt x="0" y="1460098"/>
                </a:moveTo>
                <a:lnTo>
                  <a:pt x="0" y="380098"/>
                </a:lnTo>
                <a:lnTo>
                  <a:pt x="486139" y="380098"/>
                </a:lnTo>
                <a:lnTo>
                  <a:pt x="486139" y="277126"/>
                </a:lnTo>
                <a:lnTo>
                  <a:pt x="483948" y="276684"/>
                </a:lnTo>
                <a:cubicBezTo>
                  <a:pt x="432265" y="254823"/>
                  <a:pt x="396000" y="203647"/>
                  <a:pt x="396000" y="144000"/>
                </a:cubicBezTo>
                <a:cubicBezTo>
                  <a:pt x="396000" y="64471"/>
                  <a:pt x="460471" y="0"/>
                  <a:pt x="540000" y="0"/>
                </a:cubicBezTo>
                <a:cubicBezTo>
                  <a:pt x="619529" y="0"/>
                  <a:pt x="684000" y="64471"/>
                  <a:pt x="684000" y="144000"/>
                </a:cubicBezTo>
                <a:cubicBezTo>
                  <a:pt x="684000" y="203647"/>
                  <a:pt x="647735" y="254823"/>
                  <a:pt x="596052" y="276684"/>
                </a:cubicBezTo>
                <a:lnTo>
                  <a:pt x="593715" y="277156"/>
                </a:lnTo>
                <a:lnTo>
                  <a:pt x="593715" y="380098"/>
                </a:lnTo>
                <a:lnTo>
                  <a:pt x="1080000" y="380098"/>
                </a:lnTo>
                <a:lnTo>
                  <a:pt x="1080000" y="867360"/>
                </a:lnTo>
                <a:lnTo>
                  <a:pt x="991744" y="867360"/>
                </a:lnTo>
                <a:lnTo>
                  <a:pt x="991272" y="865023"/>
                </a:lnTo>
                <a:cubicBezTo>
                  <a:pt x="969411" y="813340"/>
                  <a:pt x="918235" y="777075"/>
                  <a:pt x="858588" y="777075"/>
                </a:cubicBezTo>
                <a:cubicBezTo>
                  <a:pt x="779059" y="777075"/>
                  <a:pt x="714588" y="841546"/>
                  <a:pt x="714588" y="921075"/>
                </a:cubicBezTo>
                <a:cubicBezTo>
                  <a:pt x="714588" y="1000604"/>
                  <a:pt x="779059" y="1065075"/>
                  <a:pt x="858588" y="1065075"/>
                </a:cubicBezTo>
                <a:cubicBezTo>
                  <a:pt x="918235" y="1065075"/>
                  <a:pt x="969411" y="1028810"/>
                  <a:pt x="991272" y="977127"/>
                </a:cubicBezTo>
                <a:lnTo>
                  <a:pt x="991714" y="974936"/>
                </a:lnTo>
                <a:lnTo>
                  <a:pt x="1080000" y="974936"/>
                </a:lnTo>
                <a:lnTo>
                  <a:pt x="1080000" y="1460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E642D46-F812-4A62-8B6A-25E1A635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341056AD-E4BC-4BBC-8C8B-9BB261308BAC}"/>
              </a:ext>
            </a:extLst>
          </p:cNvPr>
          <p:cNvSpPr/>
          <p:nvPr/>
        </p:nvSpPr>
        <p:spPr>
          <a:xfrm rot="16200000">
            <a:off x="7355980" y="1109024"/>
            <a:ext cx="1430369" cy="1453194"/>
          </a:xfrm>
          <a:custGeom>
            <a:avLst/>
            <a:gdLst>
              <a:gd name="connsiteX0" fmla="*/ 1451651 w 1451651"/>
              <a:gd name="connsiteY0" fmla="*/ 934706 h 1453194"/>
              <a:gd name="connsiteX1" fmla="*/ 1307651 w 1451651"/>
              <a:gd name="connsiteY1" fmla="*/ 1078706 h 1453194"/>
              <a:gd name="connsiteX2" fmla="*/ 1174967 w 1451651"/>
              <a:gd name="connsiteY2" fmla="*/ 990758 h 1453194"/>
              <a:gd name="connsiteX3" fmla="*/ 1174495 w 1451651"/>
              <a:gd name="connsiteY3" fmla="*/ 988421 h 1453194"/>
              <a:gd name="connsiteX4" fmla="*/ 1080000 w 1451651"/>
              <a:gd name="connsiteY4" fmla="*/ 988421 h 1453194"/>
              <a:gd name="connsiteX5" fmla="*/ 1080000 w 1451651"/>
              <a:gd name="connsiteY5" fmla="*/ 1453194 h 1453194"/>
              <a:gd name="connsiteX6" fmla="*/ 0 w 1451651"/>
              <a:gd name="connsiteY6" fmla="*/ 1453194 h 1453194"/>
              <a:gd name="connsiteX7" fmla="*/ 0 w 1451651"/>
              <a:gd name="connsiteY7" fmla="*/ 953509 h 1453194"/>
              <a:gd name="connsiteX8" fmla="*/ 105499 w 1451651"/>
              <a:gd name="connsiteY8" fmla="*/ 953509 h 1453194"/>
              <a:gd name="connsiteX9" fmla="*/ 105971 w 1451651"/>
              <a:gd name="connsiteY9" fmla="*/ 955846 h 1453194"/>
              <a:gd name="connsiteX10" fmla="*/ 238655 w 1451651"/>
              <a:gd name="connsiteY10" fmla="*/ 1043794 h 1453194"/>
              <a:gd name="connsiteX11" fmla="*/ 382655 w 1451651"/>
              <a:gd name="connsiteY11" fmla="*/ 899794 h 1453194"/>
              <a:gd name="connsiteX12" fmla="*/ 238655 w 1451651"/>
              <a:gd name="connsiteY12" fmla="*/ 755794 h 1453194"/>
              <a:gd name="connsiteX13" fmla="*/ 105971 w 1451651"/>
              <a:gd name="connsiteY13" fmla="*/ 843742 h 1453194"/>
              <a:gd name="connsiteX14" fmla="*/ 105529 w 1451651"/>
              <a:gd name="connsiteY14" fmla="*/ 845933 h 1453194"/>
              <a:gd name="connsiteX15" fmla="*/ 0 w 1451651"/>
              <a:gd name="connsiteY15" fmla="*/ 845933 h 1453194"/>
              <a:gd name="connsiteX16" fmla="*/ 0 w 1451651"/>
              <a:gd name="connsiteY16" fmla="*/ 373194 h 1453194"/>
              <a:gd name="connsiteX17" fmla="*/ 505220 w 1451651"/>
              <a:gd name="connsiteY17" fmla="*/ 373194 h 1453194"/>
              <a:gd name="connsiteX18" fmla="*/ 505220 w 1451651"/>
              <a:gd name="connsiteY18" fmla="*/ 277126 h 1453194"/>
              <a:gd name="connsiteX19" fmla="*/ 503029 w 1451651"/>
              <a:gd name="connsiteY19" fmla="*/ 276684 h 1453194"/>
              <a:gd name="connsiteX20" fmla="*/ 415081 w 1451651"/>
              <a:gd name="connsiteY20" fmla="*/ 144000 h 1453194"/>
              <a:gd name="connsiteX21" fmla="*/ 559081 w 1451651"/>
              <a:gd name="connsiteY21" fmla="*/ 0 h 1453194"/>
              <a:gd name="connsiteX22" fmla="*/ 703081 w 1451651"/>
              <a:gd name="connsiteY22" fmla="*/ 144000 h 1453194"/>
              <a:gd name="connsiteX23" fmla="*/ 615133 w 1451651"/>
              <a:gd name="connsiteY23" fmla="*/ 276684 h 1453194"/>
              <a:gd name="connsiteX24" fmla="*/ 612796 w 1451651"/>
              <a:gd name="connsiteY24" fmla="*/ 277156 h 1453194"/>
              <a:gd name="connsiteX25" fmla="*/ 612796 w 1451651"/>
              <a:gd name="connsiteY25" fmla="*/ 373194 h 1453194"/>
              <a:gd name="connsiteX26" fmla="*/ 1080000 w 1451651"/>
              <a:gd name="connsiteY26" fmla="*/ 373194 h 1453194"/>
              <a:gd name="connsiteX27" fmla="*/ 1080000 w 1451651"/>
              <a:gd name="connsiteY27" fmla="*/ 880845 h 1453194"/>
              <a:gd name="connsiteX28" fmla="*/ 1174525 w 1451651"/>
              <a:gd name="connsiteY28" fmla="*/ 880845 h 1453194"/>
              <a:gd name="connsiteX29" fmla="*/ 1174967 w 1451651"/>
              <a:gd name="connsiteY29" fmla="*/ 878654 h 1453194"/>
              <a:gd name="connsiteX30" fmla="*/ 1307651 w 1451651"/>
              <a:gd name="connsiteY30" fmla="*/ 790706 h 1453194"/>
              <a:gd name="connsiteX31" fmla="*/ 1451651 w 1451651"/>
              <a:gd name="connsiteY31" fmla="*/ 934706 h 14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1651" h="1453194">
                <a:moveTo>
                  <a:pt x="1451651" y="934706"/>
                </a:moveTo>
                <a:cubicBezTo>
                  <a:pt x="1451651" y="1014235"/>
                  <a:pt x="1387180" y="1078706"/>
                  <a:pt x="1307651" y="1078706"/>
                </a:cubicBezTo>
                <a:cubicBezTo>
                  <a:pt x="1248004" y="1078706"/>
                  <a:pt x="1196828" y="1042441"/>
                  <a:pt x="1174967" y="990758"/>
                </a:cubicBezTo>
                <a:lnTo>
                  <a:pt x="1174495" y="988421"/>
                </a:lnTo>
                <a:lnTo>
                  <a:pt x="1080000" y="988421"/>
                </a:lnTo>
                <a:lnTo>
                  <a:pt x="1080000" y="1453194"/>
                </a:lnTo>
                <a:lnTo>
                  <a:pt x="0" y="1453194"/>
                </a:lnTo>
                <a:lnTo>
                  <a:pt x="0" y="953509"/>
                </a:lnTo>
                <a:lnTo>
                  <a:pt x="105499" y="953509"/>
                </a:lnTo>
                <a:lnTo>
                  <a:pt x="105971" y="955846"/>
                </a:lnTo>
                <a:cubicBezTo>
                  <a:pt x="127832" y="1007529"/>
                  <a:pt x="179008" y="1043794"/>
                  <a:pt x="238655" y="1043794"/>
                </a:cubicBezTo>
                <a:cubicBezTo>
                  <a:pt x="318184" y="1043794"/>
                  <a:pt x="382655" y="979323"/>
                  <a:pt x="382655" y="899794"/>
                </a:cubicBezTo>
                <a:cubicBezTo>
                  <a:pt x="382655" y="820265"/>
                  <a:pt x="318184" y="755794"/>
                  <a:pt x="238655" y="755794"/>
                </a:cubicBezTo>
                <a:cubicBezTo>
                  <a:pt x="179008" y="755794"/>
                  <a:pt x="127832" y="792059"/>
                  <a:pt x="105971" y="843742"/>
                </a:cubicBezTo>
                <a:lnTo>
                  <a:pt x="105529" y="845933"/>
                </a:lnTo>
                <a:lnTo>
                  <a:pt x="0" y="845933"/>
                </a:lnTo>
                <a:lnTo>
                  <a:pt x="0" y="373194"/>
                </a:lnTo>
                <a:lnTo>
                  <a:pt x="505220" y="373194"/>
                </a:lnTo>
                <a:lnTo>
                  <a:pt x="505220" y="277126"/>
                </a:lnTo>
                <a:lnTo>
                  <a:pt x="503029" y="276684"/>
                </a:lnTo>
                <a:cubicBezTo>
                  <a:pt x="451346" y="254823"/>
                  <a:pt x="415081" y="203647"/>
                  <a:pt x="415081" y="144000"/>
                </a:cubicBezTo>
                <a:cubicBezTo>
                  <a:pt x="415081" y="64471"/>
                  <a:pt x="479552" y="0"/>
                  <a:pt x="559081" y="0"/>
                </a:cubicBezTo>
                <a:cubicBezTo>
                  <a:pt x="638610" y="0"/>
                  <a:pt x="703081" y="64471"/>
                  <a:pt x="703081" y="144000"/>
                </a:cubicBezTo>
                <a:cubicBezTo>
                  <a:pt x="703081" y="203647"/>
                  <a:pt x="666816" y="254823"/>
                  <a:pt x="615133" y="276684"/>
                </a:cubicBezTo>
                <a:lnTo>
                  <a:pt x="612796" y="277156"/>
                </a:lnTo>
                <a:lnTo>
                  <a:pt x="612796" y="373194"/>
                </a:lnTo>
                <a:lnTo>
                  <a:pt x="1080000" y="373194"/>
                </a:lnTo>
                <a:lnTo>
                  <a:pt x="1080000" y="880845"/>
                </a:lnTo>
                <a:lnTo>
                  <a:pt x="1174525" y="880845"/>
                </a:lnTo>
                <a:lnTo>
                  <a:pt x="1174967" y="878654"/>
                </a:lnTo>
                <a:cubicBezTo>
                  <a:pt x="1196828" y="826971"/>
                  <a:pt x="1248004" y="790706"/>
                  <a:pt x="1307651" y="790706"/>
                </a:cubicBezTo>
                <a:cubicBezTo>
                  <a:pt x="1387180" y="790706"/>
                  <a:pt x="1451651" y="855177"/>
                  <a:pt x="1451651" y="9347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6802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Wo hat Martin seine Kindheit verbracht?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6C21D5F6-AE40-48B8-AED9-B529C8BAEB22}"/>
              </a:ext>
            </a:extLst>
          </p:cNvPr>
          <p:cNvGrpSpPr/>
          <p:nvPr/>
        </p:nvGrpSpPr>
        <p:grpSpPr>
          <a:xfrm>
            <a:off x="680393" y="1877495"/>
            <a:ext cx="4392612" cy="2770549"/>
            <a:chOff x="680393" y="1877495"/>
            <a:chExt cx="4392612" cy="2770549"/>
          </a:xfrm>
        </p:grpSpPr>
        <p:pic>
          <p:nvPicPr>
            <p:cNvPr id="25" name="Picture 2" descr="Картинки по запросу Mansfeld Martin Luther">
              <a:extLst>
                <a:ext uri="{FF2B5EF4-FFF2-40B4-BE49-F238E27FC236}">
                  <a16:creationId xmlns:a16="http://schemas.microsoft.com/office/drawing/2014/main" xmlns="" id="{8AA1E365-D005-44FD-9D92-0A3366925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93" y="1877495"/>
              <a:ext cx="4392612" cy="247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9437EA1-3385-446F-B761-559A1C34216D}"/>
                </a:ext>
              </a:extLst>
            </p:cNvPr>
            <p:cNvSpPr txBox="1"/>
            <p:nvPr/>
          </p:nvSpPr>
          <p:spPr>
            <a:xfrm>
              <a:off x="2402049" y="4347962"/>
              <a:ext cx="94929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Mansfeld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AFBE6B0-0C08-46C8-9C83-E5D306655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2DC0D138-D7C6-4CD9-BA92-111891BF1A44}"/>
              </a:ext>
            </a:extLst>
          </p:cNvPr>
          <p:cNvSpPr/>
          <p:nvPr/>
        </p:nvSpPr>
        <p:spPr>
          <a:xfrm>
            <a:off x="5555251" y="3249957"/>
            <a:ext cx="3238205" cy="1502867"/>
          </a:xfrm>
          <a:custGeom>
            <a:avLst/>
            <a:gdLst>
              <a:gd name="connsiteX0" fmla="*/ 540298 w 3238205"/>
              <a:gd name="connsiteY0" fmla="*/ 0 h 1502867"/>
              <a:gd name="connsiteX1" fmla="*/ 683900 w 3238205"/>
              <a:gd name="connsiteY1" fmla="*/ 144000 h 1502867"/>
              <a:gd name="connsiteX2" fmla="*/ 596195 w 3238205"/>
              <a:gd name="connsiteY2" fmla="*/ 276684 h 1502867"/>
              <a:gd name="connsiteX3" fmla="*/ 593864 w 3238205"/>
              <a:gd name="connsiteY3" fmla="*/ 277156 h 1502867"/>
              <a:gd name="connsiteX4" fmla="*/ 593864 w 3238205"/>
              <a:gd name="connsiteY4" fmla="*/ 378416 h 1502867"/>
              <a:gd name="connsiteX5" fmla="*/ 1560167 w 3238205"/>
              <a:gd name="connsiteY5" fmla="*/ 378416 h 1502867"/>
              <a:gd name="connsiteX6" fmla="*/ 1560167 w 3238205"/>
              <a:gd name="connsiteY6" fmla="*/ 477663 h 1502867"/>
              <a:gd name="connsiteX7" fmla="*/ 1557836 w 3238205"/>
              <a:gd name="connsiteY7" fmla="*/ 478135 h 1502867"/>
              <a:gd name="connsiteX8" fmla="*/ 1470131 w 3238205"/>
              <a:gd name="connsiteY8" fmla="*/ 610819 h 1502867"/>
              <a:gd name="connsiteX9" fmla="*/ 1613733 w 3238205"/>
              <a:gd name="connsiteY9" fmla="*/ 754819 h 1502867"/>
              <a:gd name="connsiteX10" fmla="*/ 1757335 w 3238205"/>
              <a:gd name="connsiteY10" fmla="*/ 610819 h 1502867"/>
              <a:gd name="connsiteX11" fmla="*/ 1669630 w 3238205"/>
              <a:gd name="connsiteY11" fmla="*/ 478135 h 1502867"/>
              <a:gd name="connsiteX12" fmla="*/ 1667445 w 3238205"/>
              <a:gd name="connsiteY12" fmla="*/ 477693 h 1502867"/>
              <a:gd name="connsiteX13" fmla="*/ 1667445 w 3238205"/>
              <a:gd name="connsiteY13" fmla="*/ 378416 h 1502867"/>
              <a:gd name="connsiteX14" fmla="*/ 2644490 w 3238205"/>
              <a:gd name="connsiteY14" fmla="*/ 378416 h 1502867"/>
              <a:gd name="connsiteX15" fmla="*/ 2644490 w 3238205"/>
              <a:gd name="connsiteY15" fmla="*/ 477663 h 1502867"/>
              <a:gd name="connsiteX16" fmla="*/ 2642153 w 3238205"/>
              <a:gd name="connsiteY16" fmla="*/ 478135 h 1502867"/>
              <a:gd name="connsiteX17" fmla="*/ 2554205 w 3238205"/>
              <a:gd name="connsiteY17" fmla="*/ 610819 h 1502867"/>
              <a:gd name="connsiteX18" fmla="*/ 2698205 w 3238205"/>
              <a:gd name="connsiteY18" fmla="*/ 754819 h 1502867"/>
              <a:gd name="connsiteX19" fmla="*/ 2842205 w 3238205"/>
              <a:gd name="connsiteY19" fmla="*/ 610819 h 1502867"/>
              <a:gd name="connsiteX20" fmla="*/ 2754257 w 3238205"/>
              <a:gd name="connsiteY20" fmla="*/ 478135 h 1502867"/>
              <a:gd name="connsiteX21" fmla="*/ 2752066 w 3238205"/>
              <a:gd name="connsiteY21" fmla="*/ 477693 h 1502867"/>
              <a:gd name="connsiteX22" fmla="*/ 2752066 w 3238205"/>
              <a:gd name="connsiteY22" fmla="*/ 378416 h 1502867"/>
              <a:gd name="connsiteX23" fmla="*/ 3238205 w 3238205"/>
              <a:gd name="connsiteY23" fmla="*/ 378416 h 1502867"/>
              <a:gd name="connsiteX24" fmla="*/ 3238205 w 3238205"/>
              <a:gd name="connsiteY24" fmla="*/ 1502867 h 1502867"/>
              <a:gd name="connsiteX25" fmla="*/ 0 w 3238205"/>
              <a:gd name="connsiteY25" fmla="*/ 1502867 h 1502867"/>
              <a:gd name="connsiteX26" fmla="*/ 0 w 3238205"/>
              <a:gd name="connsiteY26" fmla="*/ 378416 h 1502867"/>
              <a:gd name="connsiteX27" fmla="*/ 486586 w 3238205"/>
              <a:gd name="connsiteY27" fmla="*/ 378416 h 1502867"/>
              <a:gd name="connsiteX28" fmla="*/ 486586 w 3238205"/>
              <a:gd name="connsiteY28" fmla="*/ 277126 h 1502867"/>
              <a:gd name="connsiteX29" fmla="*/ 484401 w 3238205"/>
              <a:gd name="connsiteY29" fmla="*/ 276684 h 1502867"/>
              <a:gd name="connsiteX30" fmla="*/ 396696 w 3238205"/>
              <a:gd name="connsiteY30" fmla="*/ 144000 h 1502867"/>
              <a:gd name="connsiteX31" fmla="*/ 540298 w 3238205"/>
              <a:gd name="connsiteY31" fmla="*/ 0 h 15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38205" h="1502867">
                <a:moveTo>
                  <a:pt x="540298" y="0"/>
                </a:moveTo>
                <a:cubicBezTo>
                  <a:pt x="619607" y="0"/>
                  <a:pt x="683900" y="64471"/>
                  <a:pt x="683900" y="144000"/>
                </a:cubicBezTo>
                <a:cubicBezTo>
                  <a:pt x="683900" y="203647"/>
                  <a:pt x="647735" y="254823"/>
                  <a:pt x="596195" y="276684"/>
                </a:cubicBezTo>
                <a:lnTo>
                  <a:pt x="593864" y="277156"/>
                </a:lnTo>
                <a:lnTo>
                  <a:pt x="593864" y="378416"/>
                </a:lnTo>
                <a:lnTo>
                  <a:pt x="1560167" y="378416"/>
                </a:lnTo>
                <a:lnTo>
                  <a:pt x="1560167" y="477663"/>
                </a:lnTo>
                <a:lnTo>
                  <a:pt x="1557836" y="478135"/>
                </a:lnTo>
                <a:cubicBezTo>
                  <a:pt x="1506296" y="499996"/>
                  <a:pt x="1470131" y="551172"/>
                  <a:pt x="1470131" y="610819"/>
                </a:cubicBezTo>
                <a:cubicBezTo>
                  <a:pt x="1470131" y="690348"/>
                  <a:pt x="1534424" y="754819"/>
                  <a:pt x="1613733" y="754819"/>
                </a:cubicBezTo>
                <a:cubicBezTo>
                  <a:pt x="1693042" y="754819"/>
                  <a:pt x="1757335" y="690348"/>
                  <a:pt x="1757335" y="610819"/>
                </a:cubicBezTo>
                <a:cubicBezTo>
                  <a:pt x="1757335" y="551172"/>
                  <a:pt x="1721170" y="499996"/>
                  <a:pt x="1669630" y="478135"/>
                </a:cubicBezTo>
                <a:lnTo>
                  <a:pt x="1667445" y="477693"/>
                </a:lnTo>
                <a:lnTo>
                  <a:pt x="1667445" y="378416"/>
                </a:lnTo>
                <a:lnTo>
                  <a:pt x="2644490" y="378416"/>
                </a:lnTo>
                <a:lnTo>
                  <a:pt x="2644490" y="477663"/>
                </a:lnTo>
                <a:lnTo>
                  <a:pt x="2642153" y="478135"/>
                </a:lnTo>
                <a:cubicBezTo>
                  <a:pt x="2590470" y="499996"/>
                  <a:pt x="2554205" y="551172"/>
                  <a:pt x="2554205" y="610819"/>
                </a:cubicBezTo>
                <a:cubicBezTo>
                  <a:pt x="2554205" y="690348"/>
                  <a:pt x="2618676" y="754819"/>
                  <a:pt x="2698205" y="754819"/>
                </a:cubicBezTo>
                <a:cubicBezTo>
                  <a:pt x="2777734" y="754819"/>
                  <a:pt x="2842205" y="690348"/>
                  <a:pt x="2842205" y="610819"/>
                </a:cubicBezTo>
                <a:cubicBezTo>
                  <a:pt x="2842205" y="551172"/>
                  <a:pt x="2805940" y="499996"/>
                  <a:pt x="2754257" y="478135"/>
                </a:cubicBezTo>
                <a:lnTo>
                  <a:pt x="2752066" y="477693"/>
                </a:lnTo>
                <a:lnTo>
                  <a:pt x="2752066" y="378416"/>
                </a:lnTo>
                <a:lnTo>
                  <a:pt x="3238205" y="378416"/>
                </a:lnTo>
                <a:lnTo>
                  <a:pt x="3238205" y="1502867"/>
                </a:lnTo>
                <a:lnTo>
                  <a:pt x="0" y="1502867"/>
                </a:lnTo>
                <a:lnTo>
                  <a:pt x="0" y="378416"/>
                </a:lnTo>
                <a:lnTo>
                  <a:pt x="486586" y="378416"/>
                </a:lnTo>
                <a:lnTo>
                  <a:pt x="486586" y="277126"/>
                </a:lnTo>
                <a:lnTo>
                  <a:pt x="484401" y="276684"/>
                </a:lnTo>
                <a:cubicBezTo>
                  <a:pt x="432861" y="254823"/>
                  <a:pt x="396696" y="203647"/>
                  <a:pt x="396696" y="144000"/>
                </a:cubicBezTo>
                <a:cubicBezTo>
                  <a:pt x="396696" y="64471"/>
                  <a:pt x="460989" y="0"/>
                  <a:pt x="54029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680245" cy="123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de-DE" sz="1600" dirty="0">
                <a:latin typeface="+mj-lt"/>
              </a:rPr>
              <a:t>Wo besuchte Martin die Schule mit 14 Jahren und welche Sprache mussten die Kinder dort sprechen?</a:t>
            </a:r>
            <a:endParaRPr lang="ru-RU" sz="1600" dirty="0">
              <a:latin typeface="+mj-l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3DCAD8A-9FD6-4FFE-A32F-56CCFD756630}"/>
              </a:ext>
            </a:extLst>
          </p:cNvPr>
          <p:cNvGrpSpPr/>
          <p:nvPr/>
        </p:nvGrpSpPr>
        <p:grpSpPr>
          <a:xfrm>
            <a:off x="1673225" y="2185493"/>
            <a:ext cx="2628900" cy="1860229"/>
            <a:chOff x="358776" y="2068391"/>
            <a:chExt cx="2628900" cy="1860229"/>
          </a:xfrm>
        </p:grpSpPr>
        <p:pic>
          <p:nvPicPr>
            <p:cNvPr id="24" name="Picture 2" descr="Картинки по запросу Mansfeld">
              <a:extLst>
                <a:ext uri="{FF2B5EF4-FFF2-40B4-BE49-F238E27FC236}">
                  <a16:creationId xmlns:a16="http://schemas.microsoft.com/office/drawing/2014/main" xmlns="" id="{4586213C-6500-44B1-A6B8-2B5E28D5D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6" y="2068391"/>
              <a:ext cx="2628900" cy="1560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4E15E80-86AD-4BFA-9568-0E9196448855}"/>
                </a:ext>
              </a:extLst>
            </p:cNvPr>
            <p:cNvSpPr txBox="1"/>
            <p:nvPr/>
          </p:nvSpPr>
          <p:spPr>
            <a:xfrm>
              <a:off x="1198576" y="3628538"/>
              <a:ext cx="94929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Mansfeld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4ABB84-666D-48F8-9577-847C4610EA42}"/>
              </a:ext>
            </a:extLst>
          </p:cNvPr>
          <p:cNvSpPr txBox="1"/>
          <p:nvPr/>
        </p:nvSpPr>
        <p:spPr>
          <a:xfrm>
            <a:off x="415724" y="4157331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Sprache: </a:t>
            </a:r>
            <a:r>
              <a:rPr lang="de-DE" sz="1600" dirty="0">
                <a:solidFill>
                  <a:srgbClr val="CC2944"/>
                </a:solidFill>
              </a:rPr>
              <a:t>Latein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24AE473-7B5A-4355-BF0D-34A6624C2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FE3C12-0BDE-44D0-BF08-52117C0676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49C026E-D57C-47E9-A743-98738CE91531}"/>
              </a:ext>
            </a:extLst>
          </p:cNvPr>
          <p:cNvSpPr/>
          <p:nvPr/>
        </p:nvSpPr>
        <p:spPr>
          <a:xfrm>
            <a:off x="681351" y="2308665"/>
            <a:ext cx="778129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Luthers Kindheit und Schulzeit</a:t>
            </a:r>
            <a:endParaRPr lang="ru-RU" sz="2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1E4162-427B-442D-A422-8414263A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C2D146D2-0B22-400C-B2B5-9C28F404FEE0}"/>
              </a:ext>
            </a:extLst>
          </p:cNvPr>
          <p:cNvSpPr/>
          <p:nvPr/>
        </p:nvSpPr>
        <p:spPr>
          <a:xfrm rot="5400000">
            <a:off x="6644567" y="405438"/>
            <a:ext cx="1443539" cy="1454989"/>
          </a:xfrm>
          <a:custGeom>
            <a:avLst/>
            <a:gdLst>
              <a:gd name="connsiteX0" fmla="*/ 0 w 1443539"/>
              <a:gd name="connsiteY0" fmla="*/ 1454989 h 1454989"/>
              <a:gd name="connsiteX1" fmla="*/ 0 w 1443539"/>
              <a:gd name="connsiteY1" fmla="*/ 374989 h 1454989"/>
              <a:gd name="connsiteX2" fmla="*/ 481808 w 1443539"/>
              <a:gd name="connsiteY2" fmla="*/ 374989 h 1454989"/>
              <a:gd name="connsiteX3" fmla="*/ 481808 w 1443539"/>
              <a:gd name="connsiteY3" fmla="*/ 277126 h 1454989"/>
              <a:gd name="connsiteX4" fmla="*/ 479617 w 1443539"/>
              <a:gd name="connsiteY4" fmla="*/ 276684 h 1454989"/>
              <a:gd name="connsiteX5" fmla="*/ 391669 w 1443539"/>
              <a:gd name="connsiteY5" fmla="*/ 144000 h 1454989"/>
              <a:gd name="connsiteX6" fmla="*/ 535669 w 1443539"/>
              <a:gd name="connsiteY6" fmla="*/ 0 h 1454989"/>
              <a:gd name="connsiteX7" fmla="*/ 679669 w 1443539"/>
              <a:gd name="connsiteY7" fmla="*/ 144000 h 1454989"/>
              <a:gd name="connsiteX8" fmla="*/ 591721 w 1443539"/>
              <a:gd name="connsiteY8" fmla="*/ 276684 h 1454989"/>
              <a:gd name="connsiteX9" fmla="*/ 589384 w 1443539"/>
              <a:gd name="connsiteY9" fmla="*/ 277156 h 1454989"/>
              <a:gd name="connsiteX10" fmla="*/ 589384 w 1443539"/>
              <a:gd name="connsiteY10" fmla="*/ 374989 h 1454989"/>
              <a:gd name="connsiteX11" fmla="*/ 1080000 w 1443539"/>
              <a:gd name="connsiteY11" fmla="*/ 374989 h 1454989"/>
              <a:gd name="connsiteX12" fmla="*/ 1080000 w 1443539"/>
              <a:gd name="connsiteY12" fmla="*/ 883235 h 1454989"/>
              <a:gd name="connsiteX13" fmla="*/ 1166413 w 1443539"/>
              <a:gd name="connsiteY13" fmla="*/ 883235 h 1454989"/>
              <a:gd name="connsiteX14" fmla="*/ 1166855 w 1443539"/>
              <a:gd name="connsiteY14" fmla="*/ 881044 h 1454989"/>
              <a:gd name="connsiteX15" fmla="*/ 1299539 w 1443539"/>
              <a:gd name="connsiteY15" fmla="*/ 793096 h 1454989"/>
              <a:gd name="connsiteX16" fmla="*/ 1443539 w 1443539"/>
              <a:gd name="connsiteY16" fmla="*/ 937096 h 1454989"/>
              <a:gd name="connsiteX17" fmla="*/ 1299539 w 1443539"/>
              <a:gd name="connsiteY17" fmla="*/ 1081096 h 1454989"/>
              <a:gd name="connsiteX18" fmla="*/ 1166855 w 1443539"/>
              <a:gd name="connsiteY18" fmla="*/ 993148 h 1454989"/>
              <a:gd name="connsiteX19" fmla="*/ 1166383 w 1443539"/>
              <a:gd name="connsiteY19" fmla="*/ 990811 h 1454989"/>
              <a:gd name="connsiteX20" fmla="*/ 1080000 w 1443539"/>
              <a:gd name="connsiteY20" fmla="*/ 990811 h 1454989"/>
              <a:gd name="connsiteX21" fmla="*/ 1080000 w 1443539"/>
              <a:gd name="connsiteY21" fmla="*/ 1454989 h 1454989"/>
              <a:gd name="connsiteX22" fmla="*/ 593715 w 1443539"/>
              <a:gd name="connsiteY22" fmla="*/ 1454989 h 1454989"/>
              <a:gd name="connsiteX23" fmla="*/ 593715 w 1443539"/>
              <a:gd name="connsiteY23" fmla="*/ 1352272 h 1454989"/>
              <a:gd name="connsiteX24" fmla="*/ 596052 w 1443539"/>
              <a:gd name="connsiteY24" fmla="*/ 1351800 h 1454989"/>
              <a:gd name="connsiteX25" fmla="*/ 684000 w 1443539"/>
              <a:gd name="connsiteY25" fmla="*/ 1219116 h 1454989"/>
              <a:gd name="connsiteX26" fmla="*/ 540000 w 1443539"/>
              <a:gd name="connsiteY26" fmla="*/ 1075116 h 1454989"/>
              <a:gd name="connsiteX27" fmla="*/ 396000 w 1443539"/>
              <a:gd name="connsiteY27" fmla="*/ 1219116 h 1454989"/>
              <a:gd name="connsiteX28" fmla="*/ 483948 w 1443539"/>
              <a:gd name="connsiteY28" fmla="*/ 1351800 h 1454989"/>
              <a:gd name="connsiteX29" fmla="*/ 486139 w 1443539"/>
              <a:gd name="connsiteY29" fmla="*/ 1352242 h 1454989"/>
              <a:gd name="connsiteX30" fmla="*/ 486139 w 1443539"/>
              <a:gd name="connsiteY30" fmla="*/ 1454989 h 14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43539" h="1454989">
                <a:moveTo>
                  <a:pt x="0" y="1454989"/>
                </a:moveTo>
                <a:lnTo>
                  <a:pt x="0" y="374989"/>
                </a:lnTo>
                <a:lnTo>
                  <a:pt x="481808" y="374989"/>
                </a:lnTo>
                <a:lnTo>
                  <a:pt x="481808" y="277126"/>
                </a:lnTo>
                <a:lnTo>
                  <a:pt x="479617" y="276684"/>
                </a:lnTo>
                <a:cubicBezTo>
                  <a:pt x="427934" y="254823"/>
                  <a:pt x="391669" y="203647"/>
                  <a:pt x="391669" y="144000"/>
                </a:cubicBezTo>
                <a:cubicBezTo>
                  <a:pt x="391669" y="64471"/>
                  <a:pt x="456140" y="0"/>
                  <a:pt x="535669" y="0"/>
                </a:cubicBezTo>
                <a:cubicBezTo>
                  <a:pt x="615198" y="0"/>
                  <a:pt x="679669" y="64471"/>
                  <a:pt x="679669" y="144000"/>
                </a:cubicBezTo>
                <a:cubicBezTo>
                  <a:pt x="679669" y="203647"/>
                  <a:pt x="643404" y="254823"/>
                  <a:pt x="591721" y="276684"/>
                </a:cubicBezTo>
                <a:lnTo>
                  <a:pt x="589384" y="277156"/>
                </a:lnTo>
                <a:lnTo>
                  <a:pt x="589384" y="374989"/>
                </a:lnTo>
                <a:lnTo>
                  <a:pt x="1080000" y="374989"/>
                </a:lnTo>
                <a:lnTo>
                  <a:pt x="1080000" y="883235"/>
                </a:lnTo>
                <a:lnTo>
                  <a:pt x="1166413" y="883235"/>
                </a:lnTo>
                <a:lnTo>
                  <a:pt x="1166855" y="881044"/>
                </a:lnTo>
                <a:cubicBezTo>
                  <a:pt x="1188716" y="829361"/>
                  <a:pt x="1239892" y="793096"/>
                  <a:pt x="1299539" y="793096"/>
                </a:cubicBezTo>
                <a:cubicBezTo>
                  <a:pt x="1379068" y="793096"/>
                  <a:pt x="1443539" y="857567"/>
                  <a:pt x="1443539" y="937096"/>
                </a:cubicBezTo>
                <a:cubicBezTo>
                  <a:pt x="1443539" y="1016625"/>
                  <a:pt x="1379068" y="1081096"/>
                  <a:pt x="1299539" y="1081096"/>
                </a:cubicBezTo>
                <a:cubicBezTo>
                  <a:pt x="1239892" y="1081096"/>
                  <a:pt x="1188716" y="1044831"/>
                  <a:pt x="1166855" y="993148"/>
                </a:cubicBezTo>
                <a:lnTo>
                  <a:pt x="1166383" y="990811"/>
                </a:lnTo>
                <a:lnTo>
                  <a:pt x="1080000" y="990811"/>
                </a:lnTo>
                <a:lnTo>
                  <a:pt x="1080000" y="1454989"/>
                </a:lnTo>
                <a:lnTo>
                  <a:pt x="593715" y="1454989"/>
                </a:lnTo>
                <a:lnTo>
                  <a:pt x="593715" y="1352272"/>
                </a:lnTo>
                <a:lnTo>
                  <a:pt x="596052" y="1351800"/>
                </a:lnTo>
                <a:cubicBezTo>
                  <a:pt x="647735" y="1329939"/>
                  <a:pt x="684000" y="1278763"/>
                  <a:pt x="684000" y="1219116"/>
                </a:cubicBezTo>
                <a:cubicBezTo>
                  <a:pt x="684000" y="1139587"/>
                  <a:pt x="619529" y="1075116"/>
                  <a:pt x="540000" y="1075116"/>
                </a:cubicBezTo>
                <a:cubicBezTo>
                  <a:pt x="460471" y="1075116"/>
                  <a:pt x="396000" y="1139587"/>
                  <a:pt x="396000" y="1219116"/>
                </a:cubicBezTo>
                <a:cubicBezTo>
                  <a:pt x="396000" y="1278763"/>
                  <a:pt x="432265" y="1329939"/>
                  <a:pt x="483948" y="1351800"/>
                </a:cubicBezTo>
                <a:lnTo>
                  <a:pt x="486139" y="1352242"/>
                </a:lnTo>
                <a:lnTo>
                  <a:pt x="486139" y="14549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680245" cy="867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de-DE" sz="1600" dirty="0">
                <a:latin typeface="+mj-lt"/>
              </a:rPr>
              <a:t>Was studierte Martin an der Erfurter Hochschule im Jahre 1501 und was studierte er dort im Jahre 1507?</a:t>
            </a:r>
            <a:endParaRPr lang="ru-RU" sz="1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AB4239-D30B-44F3-9078-05F226632764}"/>
              </a:ext>
            </a:extLst>
          </p:cNvPr>
          <p:cNvSpPr txBox="1"/>
          <p:nvPr/>
        </p:nvSpPr>
        <p:spPr>
          <a:xfrm>
            <a:off x="415724" y="4045722"/>
            <a:ext cx="2744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CC2944"/>
                </a:solidFill>
              </a:rPr>
              <a:t>1501: </a:t>
            </a:r>
            <a:r>
              <a:rPr lang="de-DE" sz="1600" dirty="0"/>
              <a:t>Philosophie und Jura </a:t>
            </a:r>
            <a:endParaRPr lang="de-DE" sz="1600" dirty="0">
              <a:solidFill>
                <a:srgbClr val="CC294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E17A202-F70F-4E7E-A640-6CB495A8C7E9}"/>
              </a:ext>
            </a:extLst>
          </p:cNvPr>
          <p:cNvSpPr txBox="1"/>
          <p:nvPr/>
        </p:nvSpPr>
        <p:spPr>
          <a:xfrm>
            <a:off x="415724" y="4340725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CC2944"/>
                </a:solidFill>
              </a:rPr>
              <a:t>1507: </a:t>
            </a:r>
            <a:r>
              <a:rPr lang="de-DE" sz="1600" dirty="0"/>
              <a:t>Theologie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75681B8E-CFFA-4434-B753-2B8A0669815B}"/>
              </a:ext>
            </a:extLst>
          </p:cNvPr>
          <p:cNvGrpSpPr/>
          <p:nvPr/>
        </p:nvGrpSpPr>
        <p:grpSpPr>
          <a:xfrm>
            <a:off x="1399149" y="2133316"/>
            <a:ext cx="2713394" cy="1744092"/>
            <a:chOff x="3311525" y="411163"/>
            <a:chExt cx="5483692" cy="4055349"/>
          </a:xfrm>
        </p:grpSpPr>
        <p:pic>
          <p:nvPicPr>
            <p:cNvPr id="29" name="Picture 2" descr="Картинки по запросу Martin Luther studierte philosophie at Erfurter Hochschule">
              <a:extLst>
                <a:ext uri="{FF2B5EF4-FFF2-40B4-BE49-F238E27FC236}">
                  <a16:creationId xmlns:a16="http://schemas.microsoft.com/office/drawing/2014/main" xmlns="" id="{238132CF-7C53-41F5-A1B7-B54619803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525" y="411163"/>
              <a:ext cx="5483692" cy="379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0B5B7070-B8D5-43FD-8094-E78586C32DC8}"/>
                </a:ext>
              </a:extLst>
            </p:cNvPr>
            <p:cNvSpPr/>
            <p:nvPr/>
          </p:nvSpPr>
          <p:spPr>
            <a:xfrm>
              <a:off x="4231508" y="4189512"/>
              <a:ext cx="1992854" cy="277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Augustinerkloster, Erfurt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0CE3063-A098-405F-88DF-0C18EC1D1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27" grpId="0"/>
      <p:bldP spid="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2E40201C-8289-43C7-9958-6673F075377D}"/>
              </a:ext>
            </a:extLst>
          </p:cNvPr>
          <p:cNvSpPr/>
          <p:nvPr/>
        </p:nvSpPr>
        <p:spPr>
          <a:xfrm rot="5400000">
            <a:off x="5557923" y="2172906"/>
            <a:ext cx="1452960" cy="1458303"/>
          </a:xfrm>
          <a:custGeom>
            <a:avLst/>
            <a:gdLst>
              <a:gd name="connsiteX0" fmla="*/ 0 w 1452960"/>
              <a:gd name="connsiteY0" fmla="*/ 935413 h 1458303"/>
              <a:gd name="connsiteX1" fmla="*/ 144000 w 1452960"/>
              <a:gd name="connsiteY1" fmla="*/ 791413 h 1458303"/>
              <a:gd name="connsiteX2" fmla="*/ 276684 w 1452960"/>
              <a:gd name="connsiteY2" fmla="*/ 879361 h 1458303"/>
              <a:gd name="connsiteX3" fmla="*/ 277156 w 1452960"/>
              <a:gd name="connsiteY3" fmla="*/ 881698 h 1458303"/>
              <a:gd name="connsiteX4" fmla="*/ 372960 w 1452960"/>
              <a:gd name="connsiteY4" fmla="*/ 881698 h 1458303"/>
              <a:gd name="connsiteX5" fmla="*/ 372960 w 1452960"/>
              <a:gd name="connsiteY5" fmla="*/ 378303 h 1458303"/>
              <a:gd name="connsiteX6" fmla="*/ 859051 w 1452960"/>
              <a:gd name="connsiteY6" fmla="*/ 378303 h 1458303"/>
              <a:gd name="connsiteX7" fmla="*/ 859051 w 1452960"/>
              <a:gd name="connsiteY7" fmla="*/ 277126 h 1458303"/>
              <a:gd name="connsiteX8" fmla="*/ 856860 w 1452960"/>
              <a:gd name="connsiteY8" fmla="*/ 276684 h 1458303"/>
              <a:gd name="connsiteX9" fmla="*/ 768912 w 1452960"/>
              <a:gd name="connsiteY9" fmla="*/ 144000 h 1458303"/>
              <a:gd name="connsiteX10" fmla="*/ 912912 w 1452960"/>
              <a:gd name="connsiteY10" fmla="*/ 0 h 1458303"/>
              <a:gd name="connsiteX11" fmla="*/ 1056912 w 1452960"/>
              <a:gd name="connsiteY11" fmla="*/ 144000 h 1458303"/>
              <a:gd name="connsiteX12" fmla="*/ 968964 w 1452960"/>
              <a:gd name="connsiteY12" fmla="*/ 276684 h 1458303"/>
              <a:gd name="connsiteX13" fmla="*/ 966627 w 1452960"/>
              <a:gd name="connsiteY13" fmla="*/ 277156 h 1458303"/>
              <a:gd name="connsiteX14" fmla="*/ 966627 w 1452960"/>
              <a:gd name="connsiteY14" fmla="*/ 378303 h 1458303"/>
              <a:gd name="connsiteX15" fmla="*/ 1452960 w 1452960"/>
              <a:gd name="connsiteY15" fmla="*/ 378303 h 1458303"/>
              <a:gd name="connsiteX16" fmla="*/ 1452960 w 1452960"/>
              <a:gd name="connsiteY16" fmla="*/ 866384 h 1458303"/>
              <a:gd name="connsiteX17" fmla="*/ 1350097 w 1452960"/>
              <a:gd name="connsiteY17" fmla="*/ 866384 h 1458303"/>
              <a:gd name="connsiteX18" fmla="*/ 1349625 w 1452960"/>
              <a:gd name="connsiteY18" fmla="*/ 864047 h 1458303"/>
              <a:gd name="connsiteX19" fmla="*/ 1216941 w 1452960"/>
              <a:gd name="connsiteY19" fmla="*/ 776099 h 1458303"/>
              <a:gd name="connsiteX20" fmla="*/ 1072941 w 1452960"/>
              <a:gd name="connsiteY20" fmla="*/ 920099 h 1458303"/>
              <a:gd name="connsiteX21" fmla="*/ 1216941 w 1452960"/>
              <a:gd name="connsiteY21" fmla="*/ 1064099 h 1458303"/>
              <a:gd name="connsiteX22" fmla="*/ 1349625 w 1452960"/>
              <a:gd name="connsiteY22" fmla="*/ 976151 h 1458303"/>
              <a:gd name="connsiteX23" fmla="*/ 1350067 w 1452960"/>
              <a:gd name="connsiteY23" fmla="*/ 973960 h 1458303"/>
              <a:gd name="connsiteX24" fmla="*/ 1452960 w 1452960"/>
              <a:gd name="connsiteY24" fmla="*/ 973960 h 1458303"/>
              <a:gd name="connsiteX25" fmla="*/ 1452960 w 1452960"/>
              <a:gd name="connsiteY25" fmla="*/ 1458303 h 1458303"/>
              <a:gd name="connsiteX26" fmla="*/ 372960 w 1452960"/>
              <a:gd name="connsiteY26" fmla="*/ 1458303 h 1458303"/>
              <a:gd name="connsiteX27" fmla="*/ 372960 w 1452960"/>
              <a:gd name="connsiteY27" fmla="*/ 989274 h 1458303"/>
              <a:gd name="connsiteX28" fmla="*/ 277126 w 1452960"/>
              <a:gd name="connsiteY28" fmla="*/ 989274 h 1458303"/>
              <a:gd name="connsiteX29" fmla="*/ 276684 w 1452960"/>
              <a:gd name="connsiteY29" fmla="*/ 991465 h 1458303"/>
              <a:gd name="connsiteX30" fmla="*/ 144000 w 1452960"/>
              <a:gd name="connsiteY30" fmla="*/ 1079413 h 1458303"/>
              <a:gd name="connsiteX31" fmla="*/ 0 w 1452960"/>
              <a:gd name="connsiteY31" fmla="*/ 935413 h 145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2960" h="1458303">
                <a:moveTo>
                  <a:pt x="0" y="935413"/>
                </a:moveTo>
                <a:cubicBezTo>
                  <a:pt x="0" y="855884"/>
                  <a:pt x="64471" y="791413"/>
                  <a:pt x="144000" y="791413"/>
                </a:cubicBezTo>
                <a:cubicBezTo>
                  <a:pt x="203647" y="791413"/>
                  <a:pt x="254823" y="827678"/>
                  <a:pt x="276684" y="879361"/>
                </a:cubicBezTo>
                <a:lnTo>
                  <a:pt x="277156" y="881698"/>
                </a:lnTo>
                <a:lnTo>
                  <a:pt x="372960" y="881698"/>
                </a:lnTo>
                <a:lnTo>
                  <a:pt x="372960" y="378303"/>
                </a:lnTo>
                <a:lnTo>
                  <a:pt x="859051" y="378303"/>
                </a:lnTo>
                <a:lnTo>
                  <a:pt x="859051" y="277126"/>
                </a:lnTo>
                <a:lnTo>
                  <a:pt x="856860" y="276684"/>
                </a:lnTo>
                <a:cubicBezTo>
                  <a:pt x="805177" y="254823"/>
                  <a:pt x="768912" y="203647"/>
                  <a:pt x="768912" y="144000"/>
                </a:cubicBezTo>
                <a:cubicBezTo>
                  <a:pt x="768912" y="64471"/>
                  <a:pt x="833383" y="0"/>
                  <a:pt x="912912" y="0"/>
                </a:cubicBezTo>
                <a:cubicBezTo>
                  <a:pt x="992441" y="0"/>
                  <a:pt x="1056912" y="64471"/>
                  <a:pt x="1056912" y="144000"/>
                </a:cubicBezTo>
                <a:cubicBezTo>
                  <a:pt x="1056912" y="203647"/>
                  <a:pt x="1020647" y="254823"/>
                  <a:pt x="968964" y="276684"/>
                </a:cubicBezTo>
                <a:lnTo>
                  <a:pt x="966627" y="277156"/>
                </a:lnTo>
                <a:lnTo>
                  <a:pt x="966627" y="378303"/>
                </a:lnTo>
                <a:lnTo>
                  <a:pt x="1452960" y="378303"/>
                </a:lnTo>
                <a:lnTo>
                  <a:pt x="1452960" y="866384"/>
                </a:lnTo>
                <a:lnTo>
                  <a:pt x="1350097" y="866384"/>
                </a:lnTo>
                <a:lnTo>
                  <a:pt x="1349625" y="864047"/>
                </a:lnTo>
                <a:cubicBezTo>
                  <a:pt x="1327764" y="812364"/>
                  <a:pt x="1276588" y="776099"/>
                  <a:pt x="1216941" y="776099"/>
                </a:cubicBezTo>
                <a:cubicBezTo>
                  <a:pt x="1137412" y="776099"/>
                  <a:pt x="1072941" y="840570"/>
                  <a:pt x="1072941" y="920099"/>
                </a:cubicBezTo>
                <a:cubicBezTo>
                  <a:pt x="1072941" y="999628"/>
                  <a:pt x="1137412" y="1064099"/>
                  <a:pt x="1216941" y="1064099"/>
                </a:cubicBezTo>
                <a:cubicBezTo>
                  <a:pt x="1276588" y="1064099"/>
                  <a:pt x="1327764" y="1027834"/>
                  <a:pt x="1349625" y="976151"/>
                </a:cubicBezTo>
                <a:lnTo>
                  <a:pt x="1350067" y="973960"/>
                </a:lnTo>
                <a:lnTo>
                  <a:pt x="1452960" y="973960"/>
                </a:lnTo>
                <a:lnTo>
                  <a:pt x="1452960" y="1458303"/>
                </a:lnTo>
                <a:lnTo>
                  <a:pt x="372960" y="1458303"/>
                </a:lnTo>
                <a:lnTo>
                  <a:pt x="372960" y="989274"/>
                </a:lnTo>
                <a:lnTo>
                  <a:pt x="277126" y="989274"/>
                </a:lnTo>
                <a:lnTo>
                  <a:pt x="276684" y="991465"/>
                </a:lnTo>
                <a:cubicBezTo>
                  <a:pt x="254823" y="1043148"/>
                  <a:pt x="203647" y="1079413"/>
                  <a:pt x="144000" y="1079413"/>
                </a:cubicBezTo>
                <a:cubicBezTo>
                  <a:pt x="64471" y="1079413"/>
                  <a:pt x="0" y="1014942"/>
                  <a:pt x="0" y="9354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5724" y="1097778"/>
            <a:ext cx="46802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Was veröffentlichte er am 31. Oktober 1517 in Wittenberg?</a:t>
            </a:r>
            <a:endParaRPr lang="ru-RU" sz="1600" dirty="0">
              <a:latin typeface="+mj-lt"/>
            </a:endParaRPr>
          </a:p>
        </p:txBody>
      </p:sp>
      <p:pic>
        <p:nvPicPr>
          <p:cNvPr id="2050" name="Picture 2" descr="Картинки по запросу 95 thesen of martin luther">
            <a:extLst>
              <a:ext uri="{FF2B5EF4-FFF2-40B4-BE49-F238E27FC236}">
                <a16:creationId xmlns:a16="http://schemas.microsoft.com/office/drawing/2014/main" xmlns="" id="{A8BEEA5A-0FDC-4833-9EDE-D29C41B60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0" y="2175577"/>
            <a:ext cx="4188563" cy="19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71F9EA7-0201-4CF5-9E66-64B345875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1998D29B-D8DD-46C9-890E-1D3C409FC77F}"/>
              </a:ext>
            </a:extLst>
          </p:cNvPr>
          <p:cNvSpPr/>
          <p:nvPr/>
        </p:nvSpPr>
        <p:spPr>
          <a:xfrm>
            <a:off x="7714310" y="2175578"/>
            <a:ext cx="1080000" cy="1815750"/>
          </a:xfrm>
          <a:custGeom>
            <a:avLst/>
            <a:gdLst>
              <a:gd name="connsiteX0" fmla="*/ 530704 w 1080000"/>
              <a:gd name="connsiteY0" fmla="*/ 0 h 1834679"/>
              <a:gd name="connsiteX1" fmla="*/ 674704 w 1080000"/>
              <a:gd name="connsiteY1" fmla="*/ 144000 h 1834679"/>
              <a:gd name="connsiteX2" fmla="*/ 586756 w 1080000"/>
              <a:gd name="connsiteY2" fmla="*/ 276684 h 1834679"/>
              <a:gd name="connsiteX3" fmla="*/ 584419 w 1080000"/>
              <a:gd name="connsiteY3" fmla="*/ 277156 h 1834679"/>
              <a:gd name="connsiteX4" fmla="*/ 584419 w 1080000"/>
              <a:gd name="connsiteY4" fmla="*/ 380568 h 1834679"/>
              <a:gd name="connsiteX5" fmla="*/ 1080000 w 1080000"/>
              <a:gd name="connsiteY5" fmla="*/ 380568 h 1834679"/>
              <a:gd name="connsiteX6" fmla="*/ 1080000 w 1080000"/>
              <a:gd name="connsiteY6" fmla="*/ 1460568 h 1834679"/>
              <a:gd name="connsiteX7" fmla="*/ 593861 w 1080000"/>
              <a:gd name="connsiteY7" fmla="*/ 1460568 h 1834679"/>
              <a:gd name="connsiteX8" fmla="*/ 593861 w 1080000"/>
              <a:gd name="connsiteY8" fmla="*/ 1557553 h 1834679"/>
              <a:gd name="connsiteX9" fmla="*/ 596052 w 1080000"/>
              <a:gd name="connsiteY9" fmla="*/ 1557995 h 1834679"/>
              <a:gd name="connsiteX10" fmla="*/ 684000 w 1080000"/>
              <a:gd name="connsiteY10" fmla="*/ 1690679 h 1834679"/>
              <a:gd name="connsiteX11" fmla="*/ 540000 w 1080000"/>
              <a:gd name="connsiteY11" fmla="*/ 1834679 h 1834679"/>
              <a:gd name="connsiteX12" fmla="*/ 396000 w 1080000"/>
              <a:gd name="connsiteY12" fmla="*/ 1690679 h 1834679"/>
              <a:gd name="connsiteX13" fmla="*/ 483948 w 1080000"/>
              <a:gd name="connsiteY13" fmla="*/ 1557995 h 1834679"/>
              <a:gd name="connsiteX14" fmla="*/ 486285 w 1080000"/>
              <a:gd name="connsiteY14" fmla="*/ 1557523 h 1834679"/>
              <a:gd name="connsiteX15" fmla="*/ 486285 w 1080000"/>
              <a:gd name="connsiteY15" fmla="*/ 1460568 h 1834679"/>
              <a:gd name="connsiteX16" fmla="*/ 0 w 1080000"/>
              <a:gd name="connsiteY16" fmla="*/ 1460568 h 1834679"/>
              <a:gd name="connsiteX17" fmla="*/ 0 w 1080000"/>
              <a:gd name="connsiteY17" fmla="*/ 989574 h 1834679"/>
              <a:gd name="connsiteX18" fmla="*/ 101147 w 1080000"/>
              <a:gd name="connsiteY18" fmla="*/ 989574 h 1834679"/>
              <a:gd name="connsiteX19" fmla="*/ 101619 w 1080000"/>
              <a:gd name="connsiteY19" fmla="*/ 991911 h 1834679"/>
              <a:gd name="connsiteX20" fmla="*/ 234303 w 1080000"/>
              <a:gd name="connsiteY20" fmla="*/ 1079859 h 1834679"/>
              <a:gd name="connsiteX21" fmla="*/ 378303 w 1080000"/>
              <a:gd name="connsiteY21" fmla="*/ 935859 h 1834679"/>
              <a:gd name="connsiteX22" fmla="*/ 234303 w 1080000"/>
              <a:gd name="connsiteY22" fmla="*/ 791859 h 1834679"/>
              <a:gd name="connsiteX23" fmla="*/ 101619 w 1080000"/>
              <a:gd name="connsiteY23" fmla="*/ 879807 h 1834679"/>
              <a:gd name="connsiteX24" fmla="*/ 101177 w 1080000"/>
              <a:gd name="connsiteY24" fmla="*/ 881998 h 1834679"/>
              <a:gd name="connsiteX25" fmla="*/ 0 w 1080000"/>
              <a:gd name="connsiteY25" fmla="*/ 881998 h 1834679"/>
              <a:gd name="connsiteX26" fmla="*/ 0 w 1080000"/>
              <a:gd name="connsiteY26" fmla="*/ 380568 h 1834679"/>
              <a:gd name="connsiteX27" fmla="*/ 476843 w 1080000"/>
              <a:gd name="connsiteY27" fmla="*/ 380568 h 1834679"/>
              <a:gd name="connsiteX28" fmla="*/ 476843 w 1080000"/>
              <a:gd name="connsiteY28" fmla="*/ 277126 h 1834679"/>
              <a:gd name="connsiteX29" fmla="*/ 474652 w 1080000"/>
              <a:gd name="connsiteY29" fmla="*/ 276684 h 1834679"/>
              <a:gd name="connsiteX30" fmla="*/ 386704 w 1080000"/>
              <a:gd name="connsiteY30" fmla="*/ 144000 h 1834679"/>
              <a:gd name="connsiteX31" fmla="*/ 530704 w 1080000"/>
              <a:gd name="connsiteY31" fmla="*/ 0 h 183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0000" h="1834679">
                <a:moveTo>
                  <a:pt x="530704" y="0"/>
                </a:moveTo>
                <a:cubicBezTo>
                  <a:pt x="610233" y="0"/>
                  <a:pt x="674704" y="64471"/>
                  <a:pt x="674704" y="144000"/>
                </a:cubicBezTo>
                <a:cubicBezTo>
                  <a:pt x="674704" y="203647"/>
                  <a:pt x="638439" y="254823"/>
                  <a:pt x="586756" y="276684"/>
                </a:cubicBezTo>
                <a:lnTo>
                  <a:pt x="584419" y="277156"/>
                </a:lnTo>
                <a:lnTo>
                  <a:pt x="584419" y="380568"/>
                </a:lnTo>
                <a:lnTo>
                  <a:pt x="1080000" y="380568"/>
                </a:lnTo>
                <a:lnTo>
                  <a:pt x="1080000" y="1460568"/>
                </a:lnTo>
                <a:lnTo>
                  <a:pt x="593861" y="1460568"/>
                </a:lnTo>
                <a:lnTo>
                  <a:pt x="593861" y="1557553"/>
                </a:lnTo>
                <a:lnTo>
                  <a:pt x="596052" y="1557995"/>
                </a:lnTo>
                <a:cubicBezTo>
                  <a:pt x="647735" y="1579856"/>
                  <a:pt x="684000" y="1631032"/>
                  <a:pt x="684000" y="1690679"/>
                </a:cubicBezTo>
                <a:cubicBezTo>
                  <a:pt x="684000" y="1770208"/>
                  <a:pt x="619529" y="1834679"/>
                  <a:pt x="540000" y="1834679"/>
                </a:cubicBezTo>
                <a:cubicBezTo>
                  <a:pt x="460471" y="1834679"/>
                  <a:pt x="396000" y="1770208"/>
                  <a:pt x="396000" y="1690679"/>
                </a:cubicBezTo>
                <a:cubicBezTo>
                  <a:pt x="396000" y="1631032"/>
                  <a:pt x="432265" y="1579856"/>
                  <a:pt x="483948" y="1557995"/>
                </a:cubicBezTo>
                <a:lnTo>
                  <a:pt x="486285" y="1557523"/>
                </a:lnTo>
                <a:lnTo>
                  <a:pt x="486285" y="1460568"/>
                </a:lnTo>
                <a:lnTo>
                  <a:pt x="0" y="1460568"/>
                </a:lnTo>
                <a:lnTo>
                  <a:pt x="0" y="989574"/>
                </a:lnTo>
                <a:lnTo>
                  <a:pt x="101147" y="989574"/>
                </a:lnTo>
                <a:lnTo>
                  <a:pt x="101619" y="991911"/>
                </a:lnTo>
                <a:cubicBezTo>
                  <a:pt x="123480" y="1043594"/>
                  <a:pt x="174656" y="1079859"/>
                  <a:pt x="234303" y="1079859"/>
                </a:cubicBezTo>
                <a:cubicBezTo>
                  <a:pt x="313832" y="1079859"/>
                  <a:pt x="378303" y="1015388"/>
                  <a:pt x="378303" y="935859"/>
                </a:cubicBezTo>
                <a:cubicBezTo>
                  <a:pt x="378303" y="856330"/>
                  <a:pt x="313832" y="791859"/>
                  <a:pt x="234303" y="791859"/>
                </a:cubicBezTo>
                <a:cubicBezTo>
                  <a:pt x="174656" y="791859"/>
                  <a:pt x="123480" y="828124"/>
                  <a:pt x="101619" y="879807"/>
                </a:cubicBezTo>
                <a:lnTo>
                  <a:pt x="101177" y="881998"/>
                </a:lnTo>
                <a:lnTo>
                  <a:pt x="0" y="881998"/>
                </a:lnTo>
                <a:lnTo>
                  <a:pt x="0" y="380568"/>
                </a:lnTo>
                <a:lnTo>
                  <a:pt x="476843" y="380568"/>
                </a:lnTo>
                <a:lnTo>
                  <a:pt x="476843" y="277126"/>
                </a:lnTo>
                <a:lnTo>
                  <a:pt x="474652" y="276684"/>
                </a:lnTo>
                <a:cubicBezTo>
                  <a:pt x="422969" y="254823"/>
                  <a:pt x="386704" y="203647"/>
                  <a:pt x="386704" y="144000"/>
                </a:cubicBezTo>
                <a:cubicBezTo>
                  <a:pt x="386704" y="64471"/>
                  <a:pt x="451175" y="0"/>
                  <a:pt x="5307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3362" y="1102852"/>
            <a:ext cx="46802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  <a:r>
              <a:rPr lang="de-DE" dirty="0">
                <a:latin typeface="+mj-lt"/>
              </a:rPr>
              <a:t> </a:t>
            </a:r>
            <a:r>
              <a:rPr lang="de-DE" sz="1600" dirty="0">
                <a:latin typeface="+mj-lt"/>
              </a:rPr>
              <a:t>Wann und mit wem wurde er geheiratet?</a:t>
            </a:r>
            <a:endParaRPr lang="ru-RU" sz="1600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6292176-D7F2-4FBE-8585-1176216E4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91"/>
          <a:stretch/>
        </p:blipFill>
        <p:spPr>
          <a:xfrm>
            <a:off x="2131953" y="1725590"/>
            <a:ext cx="1256859" cy="2056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0190C-2F56-44F9-A5D3-B0E4EFF2107B}"/>
              </a:ext>
            </a:extLst>
          </p:cNvPr>
          <p:cNvSpPr txBox="1"/>
          <p:nvPr/>
        </p:nvSpPr>
        <p:spPr>
          <a:xfrm>
            <a:off x="413362" y="4045722"/>
            <a:ext cx="19880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Hochzeitsdatum: </a:t>
            </a:r>
            <a:r>
              <a:rPr lang="de-DE" dirty="0">
                <a:solidFill>
                  <a:srgbClr val="CC2944"/>
                </a:solidFill>
              </a:rPr>
              <a:t>1525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F61779-116B-42A0-A718-C6C3FE5CDD36}"/>
              </a:ext>
            </a:extLst>
          </p:cNvPr>
          <p:cNvSpPr txBox="1"/>
          <p:nvPr/>
        </p:nvSpPr>
        <p:spPr>
          <a:xfrm>
            <a:off x="413362" y="4345804"/>
            <a:ext cx="3052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Name der Frau: </a:t>
            </a:r>
            <a:r>
              <a:rPr lang="de-DE" dirty="0">
                <a:solidFill>
                  <a:srgbClr val="CC2944"/>
                </a:solidFill>
              </a:rPr>
              <a:t>Katarina von Bora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4BA5A8-B9FB-45F7-924B-A7146A010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27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214719-C331-41E3-A1E1-63A4649E88DE}"/>
              </a:ext>
            </a:extLst>
          </p:cNvPr>
          <p:cNvSpPr/>
          <p:nvPr/>
        </p:nvSpPr>
        <p:spPr>
          <a:xfrm>
            <a:off x="322098" y="411163"/>
            <a:ext cx="4322017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 – Quiz </a:t>
            </a:r>
            <a:endParaRPr lang="ru-RU" sz="2800" dirty="0">
              <a:solidFill>
                <a:srgbClr val="CC294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F7C6E7-25BB-4547-9848-0B75B68A349A}"/>
              </a:ext>
            </a:extLst>
          </p:cNvPr>
          <p:cNvGrpSpPr/>
          <p:nvPr/>
        </p:nvGrpSpPr>
        <p:grpSpPr>
          <a:xfrm>
            <a:off x="5551372" y="414809"/>
            <a:ext cx="3245962" cy="4341661"/>
            <a:chOff x="5552880" y="411163"/>
            <a:chExt cx="3245962" cy="43416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7854CE2C-1448-425A-9CB3-815BB50D959D}"/>
                </a:ext>
              </a:extLst>
            </p:cNvPr>
            <p:cNvSpPr/>
            <p:nvPr/>
          </p:nvSpPr>
          <p:spPr>
            <a:xfrm rot="5400000">
              <a:off x="5742929" y="221114"/>
              <a:ext cx="1080000" cy="1460098"/>
            </a:xfrm>
            <a:custGeom>
              <a:avLst/>
              <a:gdLst>
                <a:gd name="connsiteX0" fmla="*/ 0 w 1080000"/>
                <a:gd name="connsiteY0" fmla="*/ 1460098 h 1460098"/>
                <a:gd name="connsiteX1" fmla="*/ 0 w 1080000"/>
                <a:gd name="connsiteY1" fmla="*/ 380098 h 1460098"/>
                <a:gd name="connsiteX2" fmla="*/ 486139 w 1080000"/>
                <a:gd name="connsiteY2" fmla="*/ 380098 h 1460098"/>
                <a:gd name="connsiteX3" fmla="*/ 486139 w 1080000"/>
                <a:gd name="connsiteY3" fmla="*/ 277126 h 1460098"/>
                <a:gd name="connsiteX4" fmla="*/ 483948 w 1080000"/>
                <a:gd name="connsiteY4" fmla="*/ 276684 h 1460098"/>
                <a:gd name="connsiteX5" fmla="*/ 396000 w 1080000"/>
                <a:gd name="connsiteY5" fmla="*/ 144000 h 1460098"/>
                <a:gd name="connsiteX6" fmla="*/ 540000 w 1080000"/>
                <a:gd name="connsiteY6" fmla="*/ 0 h 1460098"/>
                <a:gd name="connsiteX7" fmla="*/ 684000 w 1080000"/>
                <a:gd name="connsiteY7" fmla="*/ 144000 h 1460098"/>
                <a:gd name="connsiteX8" fmla="*/ 596052 w 1080000"/>
                <a:gd name="connsiteY8" fmla="*/ 276684 h 1460098"/>
                <a:gd name="connsiteX9" fmla="*/ 593715 w 1080000"/>
                <a:gd name="connsiteY9" fmla="*/ 277156 h 1460098"/>
                <a:gd name="connsiteX10" fmla="*/ 593715 w 1080000"/>
                <a:gd name="connsiteY10" fmla="*/ 380098 h 1460098"/>
                <a:gd name="connsiteX11" fmla="*/ 1080000 w 1080000"/>
                <a:gd name="connsiteY11" fmla="*/ 380098 h 1460098"/>
                <a:gd name="connsiteX12" fmla="*/ 1080000 w 1080000"/>
                <a:gd name="connsiteY12" fmla="*/ 867360 h 1460098"/>
                <a:gd name="connsiteX13" fmla="*/ 991744 w 1080000"/>
                <a:gd name="connsiteY13" fmla="*/ 867360 h 1460098"/>
                <a:gd name="connsiteX14" fmla="*/ 991272 w 1080000"/>
                <a:gd name="connsiteY14" fmla="*/ 865023 h 1460098"/>
                <a:gd name="connsiteX15" fmla="*/ 858588 w 1080000"/>
                <a:gd name="connsiteY15" fmla="*/ 777075 h 1460098"/>
                <a:gd name="connsiteX16" fmla="*/ 714588 w 1080000"/>
                <a:gd name="connsiteY16" fmla="*/ 921075 h 1460098"/>
                <a:gd name="connsiteX17" fmla="*/ 858588 w 1080000"/>
                <a:gd name="connsiteY17" fmla="*/ 1065075 h 1460098"/>
                <a:gd name="connsiteX18" fmla="*/ 991272 w 1080000"/>
                <a:gd name="connsiteY18" fmla="*/ 977127 h 1460098"/>
                <a:gd name="connsiteX19" fmla="*/ 991714 w 1080000"/>
                <a:gd name="connsiteY19" fmla="*/ 974936 h 1460098"/>
                <a:gd name="connsiteX20" fmla="*/ 1080000 w 1080000"/>
                <a:gd name="connsiteY20" fmla="*/ 974936 h 1460098"/>
                <a:gd name="connsiteX21" fmla="*/ 1080000 w 1080000"/>
                <a:gd name="connsiteY21" fmla="*/ 1460098 h 14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460098">
                  <a:moveTo>
                    <a:pt x="0" y="1460098"/>
                  </a:moveTo>
                  <a:lnTo>
                    <a:pt x="0" y="380098"/>
                  </a:lnTo>
                  <a:lnTo>
                    <a:pt x="486139" y="380098"/>
                  </a:lnTo>
                  <a:lnTo>
                    <a:pt x="486139" y="277126"/>
                  </a:lnTo>
                  <a:lnTo>
                    <a:pt x="483948" y="276684"/>
                  </a:lnTo>
                  <a:cubicBezTo>
                    <a:pt x="432265" y="254823"/>
                    <a:pt x="396000" y="203647"/>
                    <a:pt x="396000" y="144000"/>
                  </a:cubicBezTo>
                  <a:cubicBezTo>
                    <a:pt x="396000" y="64471"/>
                    <a:pt x="460471" y="0"/>
                    <a:pt x="540000" y="0"/>
                  </a:cubicBezTo>
                  <a:cubicBezTo>
                    <a:pt x="619529" y="0"/>
                    <a:pt x="684000" y="64471"/>
                    <a:pt x="684000" y="144000"/>
                  </a:cubicBezTo>
                  <a:cubicBezTo>
                    <a:pt x="684000" y="203647"/>
                    <a:pt x="647735" y="254823"/>
                    <a:pt x="596052" y="276684"/>
                  </a:cubicBezTo>
                  <a:lnTo>
                    <a:pt x="593715" y="277156"/>
                  </a:lnTo>
                  <a:lnTo>
                    <a:pt x="593715" y="380098"/>
                  </a:lnTo>
                  <a:lnTo>
                    <a:pt x="1080000" y="380098"/>
                  </a:lnTo>
                  <a:lnTo>
                    <a:pt x="1080000" y="867360"/>
                  </a:lnTo>
                  <a:lnTo>
                    <a:pt x="991744" y="867360"/>
                  </a:lnTo>
                  <a:lnTo>
                    <a:pt x="991272" y="865023"/>
                  </a:lnTo>
                  <a:cubicBezTo>
                    <a:pt x="969411" y="813340"/>
                    <a:pt x="918235" y="777075"/>
                    <a:pt x="858588" y="777075"/>
                  </a:cubicBezTo>
                  <a:cubicBezTo>
                    <a:pt x="779059" y="777075"/>
                    <a:pt x="714588" y="841546"/>
                    <a:pt x="714588" y="921075"/>
                  </a:cubicBezTo>
                  <a:cubicBezTo>
                    <a:pt x="714588" y="1000604"/>
                    <a:pt x="779059" y="1065075"/>
                    <a:pt x="858588" y="1065075"/>
                  </a:cubicBezTo>
                  <a:cubicBezTo>
                    <a:pt x="918235" y="1065075"/>
                    <a:pt x="969411" y="1028810"/>
                    <a:pt x="991272" y="977127"/>
                  </a:cubicBezTo>
                  <a:lnTo>
                    <a:pt x="991714" y="974936"/>
                  </a:lnTo>
                  <a:lnTo>
                    <a:pt x="1080000" y="974936"/>
                  </a:lnTo>
                  <a:lnTo>
                    <a:pt x="1080000" y="146009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BFE5C1AD-5C06-43E4-BB85-26C3E3CC4FB7}"/>
                </a:ext>
              </a:extLst>
            </p:cNvPr>
            <p:cNvSpPr/>
            <p:nvPr/>
          </p:nvSpPr>
          <p:spPr>
            <a:xfrm>
              <a:off x="5560637" y="1112453"/>
              <a:ext cx="1080000" cy="1438353"/>
            </a:xfrm>
            <a:custGeom>
              <a:avLst/>
              <a:gdLst>
                <a:gd name="connsiteX0" fmla="*/ 536410 w 1080000"/>
                <a:gd name="connsiteY0" fmla="*/ 0 h 1438353"/>
                <a:gd name="connsiteX1" fmla="*/ 680410 w 1080000"/>
                <a:gd name="connsiteY1" fmla="*/ 144000 h 1438353"/>
                <a:gd name="connsiteX2" fmla="*/ 592462 w 1080000"/>
                <a:gd name="connsiteY2" fmla="*/ 276684 h 1438353"/>
                <a:gd name="connsiteX3" fmla="*/ 590125 w 1080000"/>
                <a:gd name="connsiteY3" fmla="*/ 277156 h 1438353"/>
                <a:gd name="connsiteX4" fmla="*/ 590125 w 1080000"/>
                <a:gd name="connsiteY4" fmla="*/ 358353 h 1438353"/>
                <a:gd name="connsiteX5" fmla="*/ 1080000 w 1080000"/>
                <a:gd name="connsiteY5" fmla="*/ 358353 h 1438353"/>
                <a:gd name="connsiteX6" fmla="*/ 1080000 w 1080000"/>
                <a:gd name="connsiteY6" fmla="*/ 844492 h 1438353"/>
                <a:gd name="connsiteX7" fmla="*/ 975459 w 1080000"/>
                <a:gd name="connsiteY7" fmla="*/ 844492 h 1438353"/>
                <a:gd name="connsiteX8" fmla="*/ 975017 w 1080000"/>
                <a:gd name="connsiteY8" fmla="*/ 842301 h 1438353"/>
                <a:gd name="connsiteX9" fmla="*/ 842333 w 1080000"/>
                <a:gd name="connsiteY9" fmla="*/ 754353 h 1438353"/>
                <a:gd name="connsiteX10" fmla="*/ 698333 w 1080000"/>
                <a:gd name="connsiteY10" fmla="*/ 898353 h 1438353"/>
                <a:gd name="connsiteX11" fmla="*/ 842333 w 1080000"/>
                <a:gd name="connsiteY11" fmla="*/ 1042353 h 1438353"/>
                <a:gd name="connsiteX12" fmla="*/ 975017 w 1080000"/>
                <a:gd name="connsiteY12" fmla="*/ 954405 h 1438353"/>
                <a:gd name="connsiteX13" fmla="*/ 975489 w 1080000"/>
                <a:gd name="connsiteY13" fmla="*/ 952068 h 1438353"/>
                <a:gd name="connsiteX14" fmla="*/ 1080000 w 1080000"/>
                <a:gd name="connsiteY14" fmla="*/ 952068 h 1438353"/>
                <a:gd name="connsiteX15" fmla="*/ 1080000 w 1080000"/>
                <a:gd name="connsiteY15" fmla="*/ 1438353 h 1438353"/>
                <a:gd name="connsiteX16" fmla="*/ 579627 w 1080000"/>
                <a:gd name="connsiteY16" fmla="*/ 1438353 h 1438353"/>
                <a:gd name="connsiteX17" fmla="*/ 579627 w 1080000"/>
                <a:gd name="connsiteY17" fmla="*/ 1334930 h 1438353"/>
                <a:gd name="connsiteX18" fmla="*/ 581964 w 1080000"/>
                <a:gd name="connsiteY18" fmla="*/ 1334458 h 1438353"/>
                <a:gd name="connsiteX19" fmla="*/ 669912 w 1080000"/>
                <a:gd name="connsiteY19" fmla="*/ 1201774 h 1438353"/>
                <a:gd name="connsiteX20" fmla="*/ 525912 w 1080000"/>
                <a:gd name="connsiteY20" fmla="*/ 1057774 h 1438353"/>
                <a:gd name="connsiteX21" fmla="*/ 381912 w 1080000"/>
                <a:gd name="connsiteY21" fmla="*/ 1201774 h 1438353"/>
                <a:gd name="connsiteX22" fmla="*/ 469860 w 1080000"/>
                <a:gd name="connsiteY22" fmla="*/ 1334458 h 1438353"/>
                <a:gd name="connsiteX23" fmla="*/ 472051 w 1080000"/>
                <a:gd name="connsiteY23" fmla="*/ 1334900 h 1438353"/>
                <a:gd name="connsiteX24" fmla="*/ 472051 w 1080000"/>
                <a:gd name="connsiteY24" fmla="*/ 1438353 h 1438353"/>
                <a:gd name="connsiteX25" fmla="*/ 0 w 1080000"/>
                <a:gd name="connsiteY25" fmla="*/ 1438353 h 1438353"/>
                <a:gd name="connsiteX26" fmla="*/ 0 w 1080000"/>
                <a:gd name="connsiteY26" fmla="*/ 358353 h 1438353"/>
                <a:gd name="connsiteX27" fmla="*/ 482549 w 1080000"/>
                <a:gd name="connsiteY27" fmla="*/ 358353 h 1438353"/>
                <a:gd name="connsiteX28" fmla="*/ 482549 w 1080000"/>
                <a:gd name="connsiteY28" fmla="*/ 277126 h 1438353"/>
                <a:gd name="connsiteX29" fmla="*/ 480358 w 1080000"/>
                <a:gd name="connsiteY29" fmla="*/ 276684 h 1438353"/>
                <a:gd name="connsiteX30" fmla="*/ 392410 w 1080000"/>
                <a:gd name="connsiteY30" fmla="*/ 144000 h 1438353"/>
                <a:gd name="connsiteX31" fmla="*/ 536410 w 1080000"/>
                <a:gd name="connsiteY31" fmla="*/ 0 h 143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438353">
                  <a:moveTo>
                    <a:pt x="536410" y="0"/>
                  </a:moveTo>
                  <a:cubicBezTo>
                    <a:pt x="615939" y="0"/>
                    <a:pt x="680410" y="64471"/>
                    <a:pt x="680410" y="144000"/>
                  </a:cubicBezTo>
                  <a:cubicBezTo>
                    <a:pt x="680410" y="203647"/>
                    <a:pt x="644145" y="254823"/>
                    <a:pt x="592462" y="276684"/>
                  </a:cubicBezTo>
                  <a:lnTo>
                    <a:pt x="590125" y="277156"/>
                  </a:lnTo>
                  <a:lnTo>
                    <a:pt x="590125" y="358353"/>
                  </a:lnTo>
                  <a:lnTo>
                    <a:pt x="1080000" y="358353"/>
                  </a:lnTo>
                  <a:lnTo>
                    <a:pt x="1080000" y="844492"/>
                  </a:lnTo>
                  <a:lnTo>
                    <a:pt x="975459" y="844492"/>
                  </a:lnTo>
                  <a:lnTo>
                    <a:pt x="975017" y="842301"/>
                  </a:lnTo>
                  <a:cubicBezTo>
                    <a:pt x="953156" y="790618"/>
                    <a:pt x="901980" y="754353"/>
                    <a:pt x="842333" y="754353"/>
                  </a:cubicBezTo>
                  <a:cubicBezTo>
                    <a:pt x="762804" y="754353"/>
                    <a:pt x="698333" y="818824"/>
                    <a:pt x="698333" y="898353"/>
                  </a:cubicBezTo>
                  <a:cubicBezTo>
                    <a:pt x="698333" y="977882"/>
                    <a:pt x="762804" y="1042353"/>
                    <a:pt x="842333" y="1042353"/>
                  </a:cubicBezTo>
                  <a:cubicBezTo>
                    <a:pt x="901980" y="1042353"/>
                    <a:pt x="953156" y="1006088"/>
                    <a:pt x="975017" y="954405"/>
                  </a:cubicBezTo>
                  <a:lnTo>
                    <a:pt x="975489" y="952068"/>
                  </a:lnTo>
                  <a:lnTo>
                    <a:pt x="1080000" y="952068"/>
                  </a:lnTo>
                  <a:lnTo>
                    <a:pt x="1080000" y="1438353"/>
                  </a:lnTo>
                  <a:lnTo>
                    <a:pt x="579627" y="1438353"/>
                  </a:lnTo>
                  <a:lnTo>
                    <a:pt x="579627" y="1334930"/>
                  </a:lnTo>
                  <a:lnTo>
                    <a:pt x="581964" y="1334458"/>
                  </a:lnTo>
                  <a:cubicBezTo>
                    <a:pt x="633647" y="1312597"/>
                    <a:pt x="669912" y="1261421"/>
                    <a:pt x="669912" y="1201774"/>
                  </a:cubicBezTo>
                  <a:cubicBezTo>
                    <a:pt x="669912" y="1122245"/>
                    <a:pt x="605441" y="1057774"/>
                    <a:pt x="525912" y="1057774"/>
                  </a:cubicBezTo>
                  <a:cubicBezTo>
                    <a:pt x="446383" y="1057774"/>
                    <a:pt x="381912" y="1122245"/>
                    <a:pt x="381912" y="1201774"/>
                  </a:cubicBezTo>
                  <a:cubicBezTo>
                    <a:pt x="381912" y="1261421"/>
                    <a:pt x="418177" y="1312597"/>
                    <a:pt x="469860" y="1334458"/>
                  </a:cubicBezTo>
                  <a:lnTo>
                    <a:pt x="472051" y="1334900"/>
                  </a:lnTo>
                  <a:lnTo>
                    <a:pt x="472051" y="1438353"/>
                  </a:lnTo>
                  <a:lnTo>
                    <a:pt x="0" y="1438353"/>
                  </a:lnTo>
                  <a:lnTo>
                    <a:pt x="0" y="358353"/>
                  </a:lnTo>
                  <a:lnTo>
                    <a:pt x="482549" y="358353"/>
                  </a:lnTo>
                  <a:lnTo>
                    <a:pt x="482549" y="277126"/>
                  </a:lnTo>
                  <a:lnTo>
                    <a:pt x="480358" y="276684"/>
                  </a:lnTo>
                  <a:cubicBezTo>
                    <a:pt x="428675" y="254823"/>
                    <a:pt x="392410" y="203647"/>
                    <a:pt x="392410" y="144000"/>
                  </a:cubicBezTo>
                  <a:cubicBezTo>
                    <a:pt x="392410" y="64471"/>
                    <a:pt x="456881" y="0"/>
                    <a:pt x="53641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E4D3F838-DCB2-4361-8A76-71DC96C1E414}"/>
                </a:ext>
              </a:extLst>
            </p:cNvPr>
            <p:cNvSpPr/>
            <p:nvPr/>
          </p:nvSpPr>
          <p:spPr>
            <a:xfrm>
              <a:off x="7718842" y="411163"/>
              <a:ext cx="1080000" cy="1080000"/>
            </a:xfrm>
            <a:custGeom>
              <a:avLst/>
              <a:gdLst>
                <a:gd name="connsiteX0" fmla="*/ 0 w 1080000"/>
                <a:gd name="connsiteY0" fmla="*/ 0 h 1080000"/>
                <a:gd name="connsiteX1" fmla="*/ 1080000 w 1080000"/>
                <a:gd name="connsiteY1" fmla="*/ 0 h 1080000"/>
                <a:gd name="connsiteX2" fmla="*/ 1080000 w 1080000"/>
                <a:gd name="connsiteY2" fmla="*/ 1080000 h 1080000"/>
                <a:gd name="connsiteX3" fmla="*/ 612371 w 1080000"/>
                <a:gd name="connsiteY3" fmla="*/ 1080000 h 1080000"/>
                <a:gd name="connsiteX4" fmla="*/ 612371 w 1080000"/>
                <a:gd name="connsiteY4" fmla="*/ 977135 h 1080000"/>
                <a:gd name="connsiteX5" fmla="*/ 614708 w 1080000"/>
                <a:gd name="connsiteY5" fmla="*/ 976663 h 1080000"/>
                <a:gd name="connsiteX6" fmla="*/ 702656 w 1080000"/>
                <a:gd name="connsiteY6" fmla="*/ 843979 h 1080000"/>
                <a:gd name="connsiteX7" fmla="*/ 558656 w 1080000"/>
                <a:gd name="connsiteY7" fmla="*/ 699979 h 1080000"/>
                <a:gd name="connsiteX8" fmla="*/ 414656 w 1080000"/>
                <a:gd name="connsiteY8" fmla="*/ 843979 h 1080000"/>
                <a:gd name="connsiteX9" fmla="*/ 502604 w 1080000"/>
                <a:gd name="connsiteY9" fmla="*/ 976663 h 1080000"/>
                <a:gd name="connsiteX10" fmla="*/ 504795 w 1080000"/>
                <a:gd name="connsiteY10" fmla="*/ 977105 h 1080000"/>
                <a:gd name="connsiteX11" fmla="*/ 504795 w 1080000"/>
                <a:gd name="connsiteY11" fmla="*/ 1080000 h 1080000"/>
                <a:gd name="connsiteX12" fmla="*/ 0 w 1080000"/>
                <a:gd name="connsiteY12" fmla="*/ 1080000 h 1080000"/>
                <a:gd name="connsiteX13" fmla="*/ 0 w 1080000"/>
                <a:gd name="connsiteY13" fmla="*/ 589385 h 1080000"/>
                <a:gd name="connsiteX14" fmla="*/ 97833 w 1080000"/>
                <a:gd name="connsiteY14" fmla="*/ 589385 h 1080000"/>
                <a:gd name="connsiteX15" fmla="*/ 98305 w 1080000"/>
                <a:gd name="connsiteY15" fmla="*/ 591722 h 1080000"/>
                <a:gd name="connsiteX16" fmla="*/ 230989 w 1080000"/>
                <a:gd name="connsiteY16" fmla="*/ 679670 h 1080000"/>
                <a:gd name="connsiteX17" fmla="*/ 374989 w 1080000"/>
                <a:gd name="connsiteY17" fmla="*/ 535670 h 1080000"/>
                <a:gd name="connsiteX18" fmla="*/ 230989 w 1080000"/>
                <a:gd name="connsiteY18" fmla="*/ 391670 h 1080000"/>
                <a:gd name="connsiteX19" fmla="*/ 98305 w 1080000"/>
                <a:gd name="connsiteY19" fmla="*/ 479618 h 1080000"/>
                <a:gd name="connsiteX20" fmla="*/ 97863 w 1080000"/>
                <a:gd name="connsiteY20" fmla="*/ 481809 h 1080000"/>
                <a:gd name="connsiteX21" fmla="*/ 0 w 1080000"/>
                <a:gd name="connsiteY21" fmla="*/ 481809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0000" h="1080000">
                  <a:moveTo>
                    <a:pt x="0" y="0"/>
                  </a:moveTo>
                  <a:lnTo>
                    <a:pt x="1080000" y="0"/>
                  </a:lnTo>
                  <a:lnTo>
                    <a:pt x="1080000" y="1080000"/>
                  </a:lnTo>
                  <a:lnTo>
                    <a:pt x="612371" y="1080000"/>
                  </a:lnTo>
                  <a:lnTo>
                    <a:pt x="612371" y="977135"/>
                  </a:lnTo>
                  <a:lnTo>
                    <a:pt x="614708" y="976663"/>
                  </a:lnTo>
                  <a:cubicBezTo>
                    <a:pt x="666391" y="954802"/>
                    <a:pt x="702656" y="903626"/>
                    <a:pt x="702656" y="843979"/>
                  </a:cubicBezTo>
                  <a:cubicBezTo>
                    <a:pt x="702656" y="764450"/>
                    <a:pt x="638185" y="699979"/>
                    <a:pt x="558656" y="699979"/>
                  </a:cubicBezTo>
                  <a:cubicBezTo>
                    <a:pt x="479127" y="699979"/>
                    <a:pt x="414656" y="764450"/>
                    <a:pt x="414656" y="843979"/>
                  </a:cubicBezTo>
                  <a:cubicBezTo>
                    <a:pt x="414656" y="903626"/>
                    <a:pt x="450921" y="954802"/>
                    <a:pt x="502604" y="976663"/>
                  </a:cubicBezTo>
                  <a:lnTo>
                    <a:pt x="504795" y="977105"/>
                  </a:lnTo>
                  <a:lnTo>
                    <a:pt x="504795" y="1080000"/>
                  </a:lnTo>
                  <a:lnTo>
                    <a:pt x="0" y="1080000"/>
                  </a:lnTo>
                  <a:lnTo>
                    <a:pt x="0" y="589385"/>
                  </a:lnTo>
                  <a:lnTo>
                    <a:pt x="97833" y="589385"/>
                  </a:lnTo>
                  <a:lnTo>
                    <a:pt x="98305" y="591722"/>
                  </a:lnTo>
                  <a:cubicBezTo>
                    <a:pt x="120166" y="643405"/>
                    <a:pt x="171342" y="679670"/>
                    <a:pt x="230989" y="679670"/>
                  </a:cubicBezTo>
                  <a:cubicBezTo>
                    <a:pt x="310518" y="679670"/>
                    <a:pt x="374989" y="615199"/>
                    <a:pt x="374989" y="535670"/>
                  </a:cubicBezTo>
                  <a:cubicBezTo>
                    <a:pt x="374989" y="456141"/>
                    <a:pt x="310518" y="391670"/>
                    <a:pt x="230989" y="391670"/>
                  </a:cubicBezTo>
                  <a:cubicBezTo>
                    <a:pt x="171342" y="391670"/>
                    <a:pt x="120166" y="427935"/>
                    <a:pt x="98305" y="479618"/>
                  </a:cubicBezTo>
                  <a:lnTo>
                    <a:pt x="97863" y="481809"/>
                  </a:lnTo>
                  <a:lnTo>
                    <a:pt x="0" y="4818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325AB79D-187F-4933-8FF3-5DDE748EDBBC}"/>
                </a:ext>
              </a:extLst>
            </p:cNvPr>
            <p:cNvSpPr/>
            <p:nvPr/>
          </p:nvSpPr>
          <p:spPr>
            <a:xfrm>
              <a:off x="5555251" y="3249957"/>
              <a:ext cx="3238205" cy="1502867"/>
            </a:xfrm>
            <a:custGeom>
              <a:avLst/>
              <a:gdLst>
                <a:gd name="connsiteX0" fmla="*/ 540298 w 3238205"/>
                <a:gd name="connsiteY0" fmla="*/ 0 h 1502867"/>
                <a:gd name="connsiteX1" fmla="*/ 683900 w 3238205"/>
                <a:gd name="connsiteY1" fmla="*/ 144000 h 1502867"/>
                <a:gd name="connsiteX2" fmla="*/ 596195 w 3238205"/>
                <a:gd name="connsiteY2" fmla="*/ 276684 h 1502867"/>
                <a:gd name="connsiteX3" fmla="*/ 593864 w 3238205"/>
                <a:gd name="connsiteY3" fmla="*/ 277156 h 1502867"/>
                <a:gd name="connsiteX4" fmla="*/ 593864 w 3238205"/>
                <a:gd name="connsiteY4" fmla="*/ 378416 h 1502867"/>
                <a:gd name="connsiteX5" fmla="*/ 1560167 w 3238205"/>
                <a:gd name="connsiteY5" fmla="*/ 378416 h 1502867"/>
                <a:gd name="connsiteX6" fmla="*/ 1560167 w 3238205"/>
                <a:gd name="connsiteY6" fmla="*/ 477663 h 1502867"/>
                <a:gd name="connsiteX7" fmla="*/ 1557836 w 3238205"/>
                <a:gd name="connsiteY7" fmla="*/ 478135 h 1502867"/>
                <a:gd name="connsiteX8" fmla="*/ 1470131 w 3238205"/>
                <a:gd name="connsiteY8" fmla="*/ 610819 h 1502867"/>
                <a:gd name="connsiteX9" fmla="*/ 1613733 w 3238205"/>
                <a:gd name="connsiteY9" fmla="*/ 754819 h 1502867"/>
                <a:gd name="connsiteX10" fmla="*/ 1757335 w 3238205"/>
                <a:gd name="connsiteY10" fmla="*/ 610819 h 1502867"/>
                <a:gd name="connsiteX11" fmla="*/ 1669630 w 3238205"/>
                <a:gd name="connsiteY11" fmla="*/ 478135 h 1502867"/>
                <a:gd name="connsiteX12" fmla="*/ 1667445 w 3238205"/>
                <a:gd name="connsiteY12" fmla="*/ 477693 h 1502867"/>
                <a:gd name="connsiteX13" fmla="*/ 1667445 w 3238205"/>
                <a:gd name="connsiteY13" fmla="*/ 378416 h 1502867"/>
                <a:gd name="connsiteX14" fmla="*/ 2644490 w 3238205"/>
                <a:gd name="connsiteY14" fmla="*/ 378416 h 1502867"/>
                <a:gd name="connsiteX15" fmla="*/ 2644490 w 3238205"/>
                <a:gd name="connsiteY15" fmla="*/ 477663 h 1502867"/>
                <a:gd name="connsiteX16" fmla="*/ 2642153 w 3238205"/>
                <a:gd name="connsiteY16" fmla="*/ 478135 h 1502867"/>
                <a:gd name="connsiteX17" fmla="*/ 2554205 w 3238205"/>
                <a:gd name="connsiteY17" fmla="*/ 610819 h 1502867"/>
                <a:gd name="connsiteX18" fmla="*/ 2698205 w 3238205"/>
                <a:gd name="connsiteY18" fmla="*/ 754819 h 1502867"/>
                <a:gd name="connsiteX19" fmla="*/ 2842205 w 3238205"/>
                <a:gd name="connsiteY19" fmla="*/ 610819 h 1502867"/>
                <a:gd name="connsiteX20" fmla="*/ 2754257 w 3238205"/>
                <a:gd name="connsiteY20" fmla="*/ 478135 h 1502867"/>
                <a:gd name="connsiteX21" fmla="*/ 2752066 w 3238205"/>
                <a:gd name="connsiteY21" fmla="*/ 477693 h 1502867"/>
                <a:gd name="connsiteX22" fmla="*/ 2752066 w 3238205"/>
                <a:gd name="connsiteY22" fmla="*/ 378416 h 1502867"/>
                <a:gd name="connsiteX23" fmla="*/ 3238205 w 3238205"/>
                <a:gd name="connsiteY23" fmla="*/ 378416 h 1502867"/>
                <a:gd name="connsiteX24" fmla="*/ 3238205 w 3238205"/>
                <a:gd name="connsiteY24" fmla="*/ 1502867 h 1502867"/>
                <a:gd name="connsiteX25" fmla="*/ 0 w 3238205"/>
                <a:gd name="connsiteY25" fmla="*/ 1502867 h 1502867"/>
                <a:gd name="connsiteX26" fmla="*/ 0 w 3238205"/>
                <a:gd name="connsiteY26" fmla="*/ 378416 h 1502867"/>
                <a:gd name="connsiteX27" fmla="*/ 486586 w 3238205"/>
                <a:gd name="connsiteY27" fmla="*/ 378416 h 1502867"/>
                <a:gd name="connsiteX28" fmla="*/ 486586 w 3238205"/>
                <a:gd name="connsiteY28" fmla="*/ 277126 h 1502867"/>
                <a:gd name="connsiteX29" fmla="*/ 484401 w 3238205"/>
                <a:gd name="connsiteY29" fmla="*/ 276684 h 1502867"/>
                <a:gd name="connsiteX30" fmla="*/ 396696 w 3238205"/>
                <a:gd name="connsiteY30" fmla="*/ 144000 h 1502867"/>
                <a:gd name="connsiteX31" fmla="*/ 540298 w 3238205"/>
                <a:gd name="connsiteY31" fmla="*/ 0 h 150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38205" h="1502867">
                  <a:moveTo>
                    <a:pt x="540298" y="0"/>
                  </a:moveTo>
                  <a:cubicBezTo>
                    <a:pt x="619607" y="0"/>
                    <a:pt x="683900" y="64471"/>
                    <a:pt x="683900" y="144000"/>
                  </a:cubicBezTo>
                  <a:cubicBezTo>
                    <a:pt x="683900" y="203647"/>
                    <a:pt x="647735" y="254823"/>
                    <a:pt x="596195" y="276684"/>
                  </a:cubicBezTo>
                  <a:lnTo>
                    <a:pt x="593864" y="277156"/>
                  </a:lnTo>
                  <a:lnTo>
                    <a:pt x="593864" y="378416"/>
                  </a:lnTo>
                  <a:lnTo>
                    <a:pt x="1560167" y="378416"/>
                  </a:lnTo>
                  <a:lnTo>
                    <a:pt x="1560167" y="477663"/>
                  </a:lnTo>
                  <a:lnTo>
                    <a:pt x="1557836" y="478135"/>
                  </a:lnTo>
                  <a:cubicBezTo>
                    <a:pt x="1506296" y="499996"/>
                    <a:pt x="1470131" y="551172"/>
                    <a:pt x="1470131" y="610819"/>
                  </a:cubicBezTo>
                  <a:cubicBezTo>
                    <a:pt x="1470131" y="690348"/>
                    <a:pt x="1534424" y="754819"/>
                    <a:pt x="1613733" y="754819"/>
                  </a:cubicBezTo>
                  <a:cubicBezTo>
                    <a:pt x="1693042" y="754819"/>
                    <a:pt x="1757335" y="690348"/>
                    <a:pt x="1757335" y="610819"/>
                  </a:cubicBezTo>
                  <a:cubicBezTo>
                    <a:pt x="1757335" y="551172"/>
                    <a:pt x="1721170" y="499996"/>
                    <a:pt x="1669630" y="478135"/>
                  </a:cubicBezTo>
                  <a:lnTo>
                    <a:pt x="1667445" y="477693"/>
                  </a:lnTo>
                  <a:lnTo>
                    <a:pt x="1667445" y="378416"/>
                  </a:lnTo>
                  <a:lnTo>
                    <a:pt x="2644490" y="378416"/>
                  </a:lnTo>
                  <a:lnTo>
                    <a:pt x="2644490" y="477663"/>
                  </a:lnTo>
                  <a:lnTo>
                    <a:pt x="2642153" y="478135"/>
                  </a:lnTo>
                  <a:cubicBezTo>
                    <a:pt x="2590470" y="499996"/>
                    <a:pt x="2554205" y="551172"/>
                    <a:pt x="2554205" y="610819"/>
                  </a:cubicBezTo>
                  <a:cubicBezTo>
                    <a:pt x="2554205" y="690348"/>
                    <a:pt x="2618676" y="754819"/>
                    <a:pt x="2698205" y="754819"/>
                  </a:cubicBezTo>
                  <a:cubicBezTo>
                    <a:pt x="2777734" y="754819"/>
                    <a:pt x="2842205" y="690348"/>
                    <a:pt x="2842205" y="610819"/>
                  </a:cubicBezTo>
                  <a:cubicBezTo>
                    <a:pt x="2842205" y="551172"/>
                    <a:pt x="2805940" y="499996"/>
                    <a:pt x="2754257" y="478135"/>
                  </a:cubicBezTo>
                  <a:lnTo>
                    <a:pt x="2752066" y="477693"/>
                  </a:lnTo>
                  <a:lnTo>
                    <a:pt x="2752066" y="378416"/>
                  </a:lnTo>
                  <a:lnTo>
                    <a:pt x="3238205" y="378416"/>
                  </a:lnTo>
                  <a:lnTo>
                    <a:pt x="3238205" y="1502867"/>
                  </a:lnTo>
                  <a:lnTo>
                    <a:pt x="0" y="1502867"/>
                  </a:lnTo>
                  <a:lnTo>
                    <a:pt x="0" y="378416"/>
                  </a:lnTo>
                  <a:lnTo>
                    <a:pt x="486586" y="378416"/>
                  </a:lnTo>
                  <a:lnTo>
                    <a:pt x="486586" y="277126"/>
                  </a:lnTo>
                  <a:lnTo>
                    <a:pt x="484401" y="276684"/>
                  </a:lnTo>
                  <a:cubicBezTo>
                    <a:pt x="432861" y="254823"/>
                    <a:pt x="396696" y="203647"/>
                    <a:pt x="396696" y="144000"/>
                  </a:cubicBezTo>
                  <a:cubicBezTo>
                    <a:pt x="396696" y="64471"/>
                    <a:pt x="460989" y="0"/>
                    <a:pt x="54029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4C4D5F2B-BCBF-43DB-AA9F-2450A7129AD6}"/>
                </a:ext>
              </a:extLst>
            </p:cNvPr>
            <p:cNvSpPr/>
            <p:nvPr/>
          </p:nvSpPr>
          <p:spPr>
            <a:xfrm rot="10800000">
              <a:off x="6257890" y="1486579"/>
              <a:ext cx="1459872" cy="1430368"/>
            </a:xfrm>
            <a:custGeom>
              <a:avLst/>
              <a:gdLst>
                <a:gd name="connsiteX0" fmla="*/ 1080000 w 1459872"/>
                <a:gd name="connsiteY0" fmla="*/ 1452961 h 1452961"/>
                <a:gd name="connsiteX1" fmla="*/ 610994 w 1459872"/>
                <a:gd name="connsiteY1" fmla="*/ 1452961 h 1452961"/>
                <a:gd name="connsiteX2" fmla="*/ 610994 w 1459872"/>
                <a:gd name="connsiteY2" fmla="*/ 1357703 h 1452961"/>
                <a:gd name="connsiteX3" fmla="*/ 613331 w 1459872"/>
                <a:gd name="connsiteY3" fmla="*/ 1357231 h 1452961"/>
                <a:gd name="connsiteX4" fmla="*/ 701279 w 1459872"/>
                <a:gd name="connsiteY4" fmla="*/ 1224547 h 1452961"/>
                <a:gd name="connsiteX5" fmla="*/ 557279 w 1459872"/>
                <a:gd name="connsiteY5" fmla="*/ 1080547 h 1452961"/>
                <a:gd name="connsiteX6" fmla="*/ 413279 w 1459872"/>
                <a:gd name="connsiteY6" fmla="*/ 1224547 h 1452961"/>
                <a:gd name="connsiteX7" fmla="*/ 501227 w 1459872"/>
                <a:gd name="connsiteY7" fmla="*/ 1357231 h 1452961"/>
                <a:gd name="connsiteX8" fmla="*/ 503418 w 1459872"/>
                <a:gd name="connsiteY8" fmla="*/ 1357673 h 1452961"/>
                <a:gd name="connsiteX9" fmla="*/ 503418 w 1459872"/>
                <a:gd name="connsiteY9" fmla="*/ 1452961 h 1452961"/>
                <a:gd name="connsiteX10" fmla="*/ 0 w 1459872"/>
                <a:gd name="connsiteY10" fmla="*/ 1452961 h 1452961"/>
                <a:gd name="connsiteX11" fmla="*/ 0 w 1459872"/>
                <a:gd name="connsiteY11" fmla="*/ 987713 h 1452961"/>
                <a:gd name="connsiteX12" fmla="*/ 90179 w 1459872"/>
                <a:gd name="connsiteY12" fmla="*/ 987713 h 1452961"/>
                <a:gd name="connsiteX13" fmla="*/ 90651 w 1459872"/>
                <a:gd name="connsiteY13" fmla="*/ 990050 h 1452961"/>
                <a:gd name="connsiteX14" fmla="*/ 223335 w 1459872"/>
                <a:gd name="connsiteY14" fmla="*/ 1077998 h 1452961"/>
                <a:gd name="connsiteX15" fmla="*/ 367335 w 1459872"/>
                <a:gd name="connsiteY15" fmla="*/ 933998 h 1452961"/>
                <a:gd name="connsiteX16" fmla="*/ 223335 w 1459872"/>
                <a:gd name="connsiteY16" fmla="*/ 789998 h 1452961"/>
                <a:gd name="connsiteX17" fmla="*/ 90651 w 1459872"/>
                <a:gd name="connsiteY17" fmla="*/ 877946 h 1452961"/>
                <a:gd name="connsiteX18" fmla="*/ 90209 w 1459872"/>
                <a:gd name="connsiteY18" fmla="*/ 880137 h 1452961"/>
                <a:gd name="connsiteX19" fmla="*/ 0 w 1459872"/>
                <a:gd name="connsiteY19" fmla="*/ 880137 h 1452961"/>
                <a:gd name="connsiteX20" fmla="*/ 0 w 1459872"/>
                <a:gd name="connsiteY20" fmla="*/ 372961 h 1452961"/>
                <a:gd name="connsiteX21" fmla="*/ 476514 w 1459872"/>
                <a:gd name="connsiteY21" fmla="*/ 372961 h 1452961"/>
                <a:gd name="connsiteX22" fmla="*/ 476514 w 1459872"/>
                <a:gd name="connsiteY22" fmla="*/ 277126 h 1452961"/>
                <a:gd name="connsiteX23" fmla="*/ 474323 w 1459872"/>
                <a:gd name="connsiteY23" fmla="*/ 276684 h 1452961"/>
                <a:gd name="connsiteX24" fmla="*/ 386375 w 1459872"/>
                <a:gd name="connsiteY24" fmla="*/ 144000 h 1452961"/>
                <a:gd name="connsiteX25" fmla="*/ 530375 w 1459872"/>
                <a:gd name="connsiteY25" fmla="*/ 0 h 1452961"/>
                <a:gd name="connsiteX26" fmla="*/ 674375 w 1459872"/>
                <a:gd name="connsiteY26" fmla="*/ 144000 h 1452961"/>
                <a:gd name="connsiteX27" fmla="*/ 586427 w 1459872"/>
                <a:gd name="connsiteY27" fmla="*/ 276684 h 1452961"/>
                <a:gd name="connsiteX28" fmla="*/ 584090 w 1459872"/>
                <a:gd name="connsiteY28" fmla="*/ 277156 h 1452961"/>
                <a:gd name="connsiteX29" fmla="*/ 584090 w 1459872"/>
                <a:gd name="connsiteY29" fmla="*/ 372961 h 1452961"/>
                <a:gd name="connsiteX30" fmla="*/ 1080000 w 1459872"/>
                <a:gd name="connsiteY30" fmla="*/ 372961 h 1452961"/>
                <a:gd name="connsiteX31" fmla="*/ 1080000 w 1459872"/>
                <a:gd name="connsiteY31" fmla="*/ 860392 h 1452961"/>
                <a:gd name="connsiteX32" fmla="*/ 1182746 w 1459872"/>
                <a:gd name="connsiteY32" fmla="*/ 860392 h 1452961"/>
                <a:gd name="connsiteX33" fmla="*/ 1183188 w 1459872"/>
                <a:gd name="connsiteY33" fmla="*/ 858201 h 1452961"/>
                <a:gd name="connsiteX34" fmla="*/ 1315872 w 1459872"/>
                <a:gd name="connsiteY34" fmla="*/ 770253 h 1452961"/>
                <a:gd name="connsiteX35" fmla="*/ 1459872 w 1459872"/>
                <a:gd name="connsiteY35" fmla="*/ 914253 h 1452961"/>
                <a:gd name="connsiteX36" fmla="*/ 1315872 w 1459872"/>
                <a:gd name="connsiteY36" fmla="*/ 1058253 h 1452961"/>
                <a:gd name="connsiteX37" fmla="*/ 1183188 w 1459872"/>
                <a:gd name="connsiteY37" fmla="*/ 970305 h 1452961"/>
                <a:gd name="connsiteX38" fmla="*/ 1182716 w 1459872"/>
                <a:gd name="connsiteY38" fmla="*/ 967968 h 1452961"/>
                <a:gd name="connsiteX39" fmla="*/ 1080000 w 1459872"/>
                <a:gd name="connsiteY39" fmla="*/ 967968 h 145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59872" h="1452961">
                  <a:moveTo>
                    <a:pt x="1080000" y="1452961"/>
                  </a:moveTo>
                  <a:lnTo>
                    <a:pt x="610994" y="1452961"/>
                  </a:lnTo>
                  <a:lnTo>
                    <a:pt x="610994" y="1357703"/>
                  </a:lnTo>
                  <a:lnTo>
                    <a:pt x="613331" y="1357231"/>
                  </a:lnTo>
                  <a:cubicBezTo>
                    <a:pt x="665014" y="1335370"/>
                    <a:pt x="701279" y="1284194"/>
                    <a:pt x="701279" y="1224547"/>
                  </a:cubicBezTo>
                  <a:cubicBezTo>
                    <a:pt x="701279" y="1145018"/>
                    <a:pt x="636808" y="1080547"/>
                    <a:pt x="557279" y="1080547"/>
                  </a:cubicBezTo>
                  <a:cubicBezTo>
                    <a:pt x="477750" y="1080547"/>
                    <a:pt x="413279" y="1145018"/>
                    <a:pt x="413279" y="1224547"/>
                  </a:cubicBezTo>
                  <a:cubicBezTo>
                    <a:pt x="413279" y="1284194"/>
                    <a:pt x="449544" y="1335370"/>
                    <a:pt x="501227" y="1357231"/>
                  </a:cubicBezTo>
                  <a:lnTo>
                    <a:pt x="503418" y="1357673"/>
                  </a:lnTo>
                  <a:lnTo>
                    <a:pt x="503418" y="1452961"/>
                  </a:lnTo>
                  <a:lnTo>
                    <a:pt x="0" y="1452961"/>
                  </a:lnTo>
                  <a:lnTo>
                    <a:pt x="0" y="987713"/>
                  </a:lnTo>
                  <a:lnTo>
                    <a:pt x="90179" y="987713"/>
                  </a:lnTo>
                  <a:lnTo>
                    <a:pt x="90651" y="990050"/>
                  </a:lnTo>
                  <a:cubicBezTo>
                    <a:pt x="112512" y="1041733"/>
                    <a:pt x="163688" y="1077998"/>
                    <a:pt x="223335" y="1077998"/>
                  </a:cubicBezTo>
                  <a:cubicBezTo>
                    <a:pt x="302864" y="1077998"/>
                    <a:pt x="367335" y="1013527"/>
                    <a:pt x="367335" y="933998"/>
                  </a:cubicBezTo>
                  <a:cubicBezTo>
                    <a:pt x="367335" y="854469"/>
                    <a:pt x="302864" y="789998"/>
                    <a:pt x="223335" y="789998"/>
                  </a:cubicBezTo>
                  <a:cubicBezTo>
                    <a:pt x="163688" y="789998"/>
                    <a:pt x="112512" y="826263"/>
                    <a:pt x="90651" y="877946"/>
                  </a:cubicBezTo>
                  <a:lnTo>
                    <a:pt x="90209" y="880137"/>
                  </a:lnTo>
                  <a:lnTo>
                    <a:pt x="0" y="880137"/>
                  </a:lnTo>
                  <a:lnTo>
                    <a:pt x="0" y="372961"/>
                  </a:lnTo>
                  <a:lnTo>
                    <a:pt x="476514" y="372961"/>
                  </a:lnTo>
                  <a:lnTo>
                    <a:pt x="476514" y="277126"/>
                  </a:lnTo>
                  <a:lnTo>
                    <a:pt x="474323" y="276684"/>
                  </a:lnTo>
                  <a:cubicBezTo>
                    <a:pt x="422640" y="254823"/>
                    <a:pt x="386375" y="203647"/>
                    <a:pt x="386375" y="144000"/>
                  </a:cubicBezTo>
                  <a:cubicBezTo>
                    <a:pt x="386375" y="64471"/>
                    <a:pt x="450846" y="0"/>
                    <a:pt x="530375" y="0"/>
                  </a:cubicBezTo>
                  <a:cubicBezTo>
                    <a:pt x="609904" y="0"/>
                    <a:pt x="674375" y="64471"/>
                    <a:pt x="674375" y="144000"/>
                  </a:cubicBezTo>
                  <a:cubicBezTo>
                    <a:pt x="674375" y="203647"/>
                    <a:pt x="638110" y="254823"/>
                    <a:pt x="586427" y="276684"/>
                  </a:cubicBezTo>
                  <a:lnTo>
                    <a:pt x="584090" y="277156"/>
                  </a:lnTo>
                  <a:lnTo>
                    <a:pt x="584090" y="372961"/>
                  </a:lnTo>
                  <a:lnTo>
                    <a:pt x="1080000" y="372961"/>
                  </a:lnTo>
                  <a:lnTo>
                    <a:pt x="1080000" y="860392"/>
                  </a:lnTo>
                  <a:lnTo>
                    <a:pt x="1182746" y="860392"/>
                  </a:lnTo>
                  <a:lnTo>
                    <a:pt x="1183188" y="858201"/>
                  </a:lnTo>
                  <a:cubicBezTo>
                    <a:pt x="1205049" y="806518"/>
                    <a:pt x="1256225" y="770253"/>
                    <a:pt x="1315872" y="770253"/>
                  </a:cubicBezTo>
                  <a:cubicBezTo>
                    <a:pt x="1395401" y="770253"/>
                    <a:pt x="1459872" y="834724"/>
                    <a:pt x="1459872" y="914253"/>
                  </a:cubicBezTo>
                  <a:cubicBezTo>
                    <a:pt x="1459872" y="993782"/>
                    <a:pt x="1395401" y="1058253"/>
                    <a:pt x="1315872" y="1058253"/>
                  </a:cubicBezTo>
                  <a:cubicBezTo>
                    <a:pt x="1256225" y="1058253"/>
                    <a:pt x="1205049" y="1021988"/>
                    <a:pt x="1183188" y="970305"/>
                  </a:cubicBezTo>
                  <a:lnTo>
                    <a:pt x="1182716" y="967968"/>
                  </a:lnTo>
                  <a:lnTo>
                    <a:pt x="1080000" y="96796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694B62B-07EB-400F-A0DB-95FE1B77AC34}"/>
                </a:ext>
              </a:extLst>
            </p:cNvPr>
            <p:cNvSpPr/>
            <p:nvPr/>
          </p:nvSpPr>
          <p:spPr>
            <a:xfrm>
              <a:off x="7714310" y="2175578"/>
              <a:ext cx="1080000" cy="1815750"/>
            </a:xfrm>
            <a:custGeom>
              <a:avLst/>
              <a:gdLst>
                <a:gd name="connsiteX0" fmla="*/ 530704 w 1080000"/>
                <a:gd name="connsiteY0" fmla="*/ 0 h 1834679"/>
                <a:gd name="connsiteX1" fmla="*/ 674704 w 1080000"/>
                <a:gd name="connsiteY1" fmla="*/ 144000 h 1834679"/>
                <a:gd name="connsiteX2" fmla="*/ 586756 w 1080000"/>
                <a:gd name="connsiteY2" fmla="*/ 276684 h 1834679"/>
                <a:gd name="connsiteX3" fmla="*/ 584419 w 1080000"/>
                <a:gd name="connsiteY3" fmla="*/ 277156 h 1834679"/>
                <a:gd name="connsiteX4" fmla="*/ 584419 w 1080000"/>
                <a:gd name="connsiteY4" fmla="*/ 380568 h 1834679"/>
                <a:gd name="connsiteX5" fmla="*/ 1080000 w 1080000"/>
                <a:gd name="connsiteY5" fmla="*/ 380568 h 1834679"/>
                <a:gd name="connsiteX6" fmla="*/ 1080000 w 1080000"/>
                <a:gd name="connsiteY6" fmla="*/ 1460568 h 1834679"/>
                <a:gd name="connsiteX7" fmla="*/ 593861 w 1080000"/>
                <a:gd name="connsiteY7" fmla="*/ 1460568 h 1834679"/>
                <a:gd name="connsiteX8" fmla="*/ 593861 w 1080000"/>
                <a:gd name="connsiteY8" fmla="*/ 1557553 h 1834679"/>
                <a:gd name="connsiteX9" fmla="*/ 596052 w 1080000"/>
                <a:gd name="connsiteY9" fmla="*/ 1557995 h 1834679"/>
                <a:gd name="connsiteX10" fmla="*/ 684000 w 1080000"/>
                <a:gd name="connsiteY10" fmla="*/ 1690679 h 1834679"/>
                <a:gd name="connsiteX11" fmla="*/ 540000 w 1080000"/>
                <a:gd name="connsiteY11" fmla="*/ 1834679 h 1834679"/>
                <a:gd name="connsiteX12" fmla="*/ 396000 w 1080000"/>
                <a:gd name="connsiteY12" fmla="*/ 1690679 h 1834679"/>
                <a:gd name="connsiteX13" fmla="*/ 483948 w 1080000"/>
                <a:gd name="connsiteY13" fmla="*/ 1557995 h 1834679"/>
                <a:gd name="connsiteX14" fmla="*/ 486285 w 1080000"/>
                <a:gd name="connsiteY14" fmla="*/ 1557523 h 1834679"/>
                <a:gd name="connsiteX15" fmla="*/ 486285 w 1080000"/>
                <a:gd name="connsiteY15" fmla="*/ 1460568 h 1834679"/>
                <a:gd name="connsiteX16" fmla="*/ 0 w 1080000"/>
                <a:gd name="connsiteY16" fmla="*/ 1460568 h 1834679"/>
                <a:gd name="connsiteX17" fmla="*/ 0 w 1080000"/>
                <a:gd name="connsiteY17" fmla="*/ 989574 h 1834679"/>
                <a:gd name="connsiteX18" fmla="*/ 101147 w 1080000"/>
                <a:gd name="connsiteY18" fmla="*/ 989574 h 1834679"/>
                <a:gd name="connsiteX19" fmla="*/ 101619 w 1080000"/>
                <a:gd name="connsiteY19" fmla="*/ 991911 h 1834679"/>
                <a:gd name="connsiteX20" fmla="*/ 234303 w 1080000"/>
                <a:gd name="connsiteY20" fmla="*/ 1079859 h 1834679"/>
                <a:gd name="connsiteX21" fmla="*/ 378303 w 1080000"/>
                <a:gd name="connsiteY21" fmla="*/ 935859 h 1834679"/>
                <a:gd name="connsiteX22" fmla="*/ 234303 w 1080000"/>
                <a:gd name="connsiteY22" fmla="*/ 791859 h 1834679"/>
                <a:gd name="connsiteX23" fmla="*/ 101619 w 1080000"/>
                <a:gd name="connsiteY23" fmla="*/ 879807 h 1834679"/>
                <a:gd name="connsiteX24" fmla="*/ 101177 w 1080000"/>
                <a:gd name="connsiteY24" fmla="*/ 881998 h 1834679"/>
                <a:gd name="connsiteX25" fmla="*/ 0 w 1080000"/>
                <a:gd name="connsiteY25" fmla="*/ 881998 h 1834679"/>
                <a:gd name="connsiteX26" fmla="*/ 0 w 1080000"/>
                <a:gd name="connsiteY26" fmla="*/ 380568 h 1834679"/>
                <a:gd name="connsiteX27" fmla="*/ 476843 w 1080000"/>
                <a:gd name="connsiteY27" fmla="*/ 380568 h 1834679"/>
                <a:gd name="connsiteX28" fmla="*/ 476843 w 1080000"/>
                <a:gd name="connsiteY28" fmla="*/ 277126 h 1834679"/>
                <a:gd name="connsiteX29" fmla="*/ 474652 w 1080000"/>
                <a:gd name="connsiteY29" fmla="*/ 276684 h 1834679"/>
                <a:gd name="connsiteX30" fmla="*/ 386704 w 1080000"/>
                <a:gd name="connsiteY30" fmla="*/ 144000 h 1834679"/>
                <a:gd name="connsiteX31" fmla="*/ 530704 w 1080000"/>
                <a:gd name="connsiteY31" fmla="*/ 0 h 183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000" h="1834679">
                  <a:moveTo>
                    <a:pt x="530704" y="0"/>
                  </a:moveTo>
                  <a:cubicBezTo>
                    <a:pt x="610233" y="0"/>
                    <a:pt x="674704" y="64471"/>
                    <a:pt x="674704" y="144000"/>
                  </a:cubicBezTo>
                  <a:cubicBezTo>
                    <a:pt x="674704" y="203647"/>
                    <a:pt x="638439" y="254823"/>
                    <a:pt x="586756" y="276684"/>
                  </a:cubicBezTo>
                  <a:lnTo>
                    <a:pt x="584419" y="277156"/>
                  </a:lnTo>
                  <a:lnTo>
                    <a:pt x="584419" y="380568"/>
                  </a:lnTo>
                  <a:lnTo>
                    <a:pt x="1080000" y="380568"/>
                  </a:lnTo>
                  <a:lnTo>
                    <a:pt x="1080000" y="1460568"/>
                  </a:lnTo>
                  <a:lnTo>
                    <a:pt x="593861" y="1460568"/>
                  </a:lnTo>
                  <a:lnTo>
                    <a:pt x="593861" y="1557553"/>
                  </a:lnTo>
                  <a:lnTo>
                    <a:pt x="596052" y="1557995"/>
                  </a:lnTo>
                  <a:cubicBezTo>
                    <a:pt x="647735" y="1579856"/>
                    <a:pt x="684000" y="1631032"/>
                    <a:pt x="684000" y="1690679"/>
                  </a:cubicBezTo>
                  <a:cubicBezTo>
                    <a:pt x="684000" y="1770208"/>
                    <a:pt x="619529" y="1834679"/>
                    <a:pt x="540000" y="1834679"/>
                  </a:cubicBezTo>
                  <a:cubicBezTo>
                    <a:pt x="460471" y="1834679"/>
                    <a:pt x="396000" y="1770208"/>
                    <a:pt x="396000" y="1690679"/>
                  </a:cubicBezTo>
                  <a:cubicBezTo>
                    <a:pt x="396000" y="1631032"/>
                    <a:pt x="432265" y="1579856"/>
                    <a:pt x="483948" y="1557995"/>
                  </a:cubicBezTo>
                  <a:lnTo>
                    <a:pt x="486285" y="1557523"/>
                  </a:lnTo>
                  <a:lnTo>
                    <a:pt x="486285" y="1460568"/>
                  </a:lnTo>
                  <a:lnTo>
                    <a:pt x="0" y="1460568"/>
                  </a:lnTo>
                  <a:lnTo>
                    <a:pt x="0" y="989574"/>
                  </a:lnTo>
                  <a:lnTo>
                    <a:pt x="101147" y="989574"/>
                  </a:lnTo>
                  <a:lnTo>
                    <a:pt x="101619" y="991911"/>
                  </a:lnTo>
                  <a:cubicBezTo>
                    <a:pt x="123480" y="1043594"/>
                    <a:pt x="174656" y="1079859"/>
                    <a:pt x="234303" y="1079859"/>
                  </a:cubicBezTo>
                  <a:cubicBezTo>
                    <a:pt x="313832" y="1079859"/>
                    <a:pt x="378303" y="1015388"/>
                    <a:pt x="378303" y="935859"/>
                  </a:cubicBezTo>
                  <a:cubicBezTo>
                    <a:pt x="378303" y="856330"/>
                    <a:pt x="313832" y="791859"/>
                    <a:pt x="234303" y="791859"/>
                  </a:cubicBezTo>
                  <a:cubicBezTo>
                    <a:pt x="174656" y="791859"/>
                    <a:pt x="123480" y="828124"/>
                    <a:pt x="101619" y="879807"/>
                  </a:cubicBezTo>
                  <a:lnTo>
                    <a:pt x="101177" y="881998"/>
                  </a:lnTo>
                  <a:lnTo>
                    <a:pt x="0" y="881998"/>
                  </a:lnTo>
                  <a:lnTo>
                    <a:pt x="0" y="380568"/>
                  </a:lnTo>
                  <a:lnTo>
                    <a:pt x="476843" y="380568"/>
                  </a:lnTo>
                  <a:lnTo>
                    <a:pt x="476843" y="277126"/>
                  </a:lnTo>
                  <a:lnTo>
                    <a:pt x="474652" y="276684"/>
                  </a:lnTo>
                  <a:cubicBezTo>
                    <a:pt x="422969" y="254823"/>
                    <a:pt x="386704" y="203647"/>
                    <a:pt x="386704" y="144000"/>
                  </a:cubicBezTo>
                  <a:cubicBezTo>
                    <a:pt x="386704" y="64471"/>
                    <a:pt x="451175" y="0"/>
                    <a:pt x="5307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D99394C0-B2C5-409A-8B7F-9215DAE63730}"/>
                </a:ext>
              </a:extLst>
            </p:cNvPr>
            <p:cNvSpPr/>
            <p:nvPr/>
          </p:nvSpPr>
          <p:spPr>
            <a:xfrm rot="16200000">
              <a:off x="7355980" y="1109024"/>
              <a:ext cx="1430369" cy="1453194"/>
            </a:xfrm>
            <a:custGeom>
              <a:avLst/>
              <a:gdLst>
                <a:gd name="connsiteX0" fmla="*/ 1451651 w 1451651"/>
                <a:gd name="connsiteY0" fmla="*/ 934706 h 1453194"/>
                <a:gd name="connsiteX1" fmla="*/ 1307651 w 1451651"/>
                <a:gd name="connsiteY1" fmla="*/ 1078706 h 1453194"/>
                <a:gd name="connsiteX2" fmla="*/ 1174967 w 1451651"/>
                <a:gd name="connsiteY2" fmla="*/ 990758 h 1453194"/>
                <a:gd name="connsiteX3" fmla="*/ 1174495 w 1451651"/>
                <a:gd name="connsiteY3" fmla="*/ 988421 h 1453194"/>
                <a:gd name="connsiteX4" fmla="*/ 1080000 w 1451651"/>
                <a:gd name="connsiteY4" fmla="*/ 988421 h 1453194"/>
                <a:gd name="connsiteX5" fmla="*/ 1080000 w 1451651"/>
                <a:gd name="connsiteY5" fmla="*/ 1453194 h 1453194"/>
                <a:gd name="connsiteX6" fmla="*/ 0 w 1451651"/>
                <a:gd name="connsiteY6" fmla="*/ 1453194 h 1453194"/>
                <a:gd name="connsiteX7" fmla="*/ 0 w 1451651"/>
                <a:gd name="connsiteY7" fmla="*/ 953509 h 1453194"/>
                <a:gd name="connsiteX8" fmla="*/ 105499 w 1451651"/>
                <a:gd name="connsiteY8" fmla="*/ 953509 h 1453194"/>
                <a:gd name="connsiteX9" fmla="*/ 105971 w 1451651"/>
                <a:gd name="connsiteY9" fmla="*/ 955846 h 1453194"/>
                <a:gd name="connsiteX10" fmla="*/ 238655 w 1451651"/>
                <a:gd name="connsiteY10" fmla="*/ 1043794 h 1453194"/>
                <a:gd name="connsiteX11" fmla="*/ 382655 w 1451651"/>
                <a:gd name="connsiteY11" fmla="*/ 899794 h 1453194"/>
                <a:gd name="connsiteX12" fmla="*/ 238655 w 1451651"/>
                <a:gd name="connsiteY12" fmla="*/ 755794 h 1453194"/>
                <a:gd name="connsiteX13" fmla="*/ 105971 w 1451651"/>
                <a:gd name="connsiteY13" fmla="*/ 843742 h 1453194"/>
                <a:gd name="connsiteX14" fmla="*/ 105529 w 1451651"/>
                <a:gd name="connsiteY14" fmla="*/ 845933 h 1453194"/>
                <a:gd name="connsiteX15" fmla="*/ 0 w 1451651"/>
                <a:gd name="connsiteY15" fmla="*/ 845933 h 1453194"/>
                <a:gd name="connsiteX16" fmla="*/ 0 w 1451651"/>
                <a:gd name="connsiteY16" fmla="*/ 373194 h 1453194"/>
                <a:gd name="connsiteX17" fmla="*/ 505220 w 1451651"/>
                <a:gd name="connsiteY17" fmla="*/ 373194 h 1453194"/>
                <a:gd name="connsiteX18" fmla="*/ 505220 w 1451651"/>
                <a:gd name="connsiteY18" fmla="*/ 277126 h 1453194"/>
                <a:gd name="connsiteX19" fmla="*/ 503029 w 1451651"/>
                <a:gd name="connsiteY19" fmla="*/ 276684 h 1453194"/>
                <a:gd name="connsiteX20" fmla="*/ 415081 w 1451651"/>
                <a:gd name="connsiteY20" fmla="*/ 144000 h 1453194"/>
                <a:gd name="connsiteX21" fmla="*/ 559081 w 1451651"/>
                <a:gd name="connsiteY21" fmla="*/ 0 h 1453194"/>
                <a:gd name="connsiteX22" fmla="*/ 703081 w 1451651"/>
                <a:gd name="connsiteY22" fmla="*/ 144000 h 1453194"/>
                <a:gd name="connsiteX23" fmla="*/ 615133 w 1451651"/>
                <a:gd name="connsiteY23" fmla="*/ 276684 h 1453194"/>
                <a:gd name="connsiteX24" fmla="*/ 612796 w 1451651"/>
                <a:gd name="connsiteY24" fmla="*/ 277156 h 1453194"/>
                <a:gd name="connsiteX25" fmla="*/ 612796 w 1451651"/>
                <a:gd name="connsiteY25" fmla="*/ 373194 h 1453194"/>
                <a:gd name="connsiteX26" fmla="*/ 1080000 w 1451651"/>
                <a:gd name="connsiteY26" fmla="*/ 373194 h 1453194"/>
                <a:gd name="connsiteX27" fmla="*/ 1080000 w 1451651"/>
                <a:gd name="connsiteY27" fmla="*/ 880845 h 1453194"/>
                <a:gd name="connsiteX28" fmla="*/ 1174525 w 1451651"/>
                <a:gd name="connsiteY28" fmla="*/ 880845 h 1453194"/>
                <a:gd name="connsiteX29" fmla="*/ 1174967 w 1451651"/>
                <a:gd name="connsiteY29" fmla="*/ 878654 h 1453194"/>
                <a:gd name="connsiteX30" fmla="*/ 1307651 w 1451651"/>
                <a:gd name="connsiteY30" fmla="*/ 790706 h 1453194"/>
                <a:gd name="connsiteX31" fmla="*/ 1451651 w 1451651"/>
                <a:gd name="connsiteY31" fmla="*/ 934706 h 14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1651" h="1453194">
                  <a:moveTo>
                    <a:pt x="1451651" y="934706"/>
                  </a:moveTo>
                  <a:cubicBezTo>
                    <a:pt x="1451651" y="1014235"/>
                    <a:pt x="1387180" y="1078706"/>
                    <a:pt x="1307651" y="1078706"/>
                  </a:cubicBezTo>
                  <a:cubicBezTo>
                    <a:pt x="1248004" y="1078706"/>
                    <a:pt x="1196828" y="1042441"/>
                    <a:pt x="1174967" y="990758"/>
                  </a:cubicBezTo>
                  <a:lnTo>
                    <a:pt x="1174495" y="988421"/>
                  </a:lnTo>
                  <a:lnTo>
                    <a:pt x="1080000" y="988421"/>
                  </a:lnTo>
                  <a:lnTo>
                    <a:pt x="1080000" y="1453194"/>
                  </a:lnTo>
                  <a:lnTo>
                    <a:pt x="0" y="1453194"/>
                  </a:lnTo>
                  <a:lnTo>
                    <a:pt x="0" y="953509"/>
                  </a:lnTo>
                  <a:lnTo>
                    <a:pt x="105499" y="953509"/>
                  </a:lnTo>
                  <a:lnTo>
                    <a:pt x="105971" y="955846"/>
                  </a:lnTo>
                  <a:cubicBezTo>
                    <a:pt x="127832" y="1007529"/>
                    <a:pt x="179008" y="1043794"/>
                    <a:pt x="238655" y="1043794"/>
                  </a:cubicBezTo>
                  <a:cubicBezTo>
                    <a:pt x="318184" y="1043794"/>
                    <a:pt x="382655" y="979323"/>
                    <a:pt x="382655" y="899794"/>
                  </a:cubicBezTo>
                  <a:cubicBezTo>
                    <a:pt x="382655" y="820265"/>
                    <a:pt x="318184" y="755794"/>
                    <a:pt x="238655" y="755794"/>
                  </a:cubicBezTo>
                  <a:cubicBezTo>
                    <a:pt x="179008" y="755794"/>
                    <a:pt x="127832" y="792059"/>
                    <a:pt x="105971" y="843742"/>
                  </a:cubicBezTo>
                  <a:lnTo>
                    <a:pt x="105529" y="845933"/>
                  </a:lnTo>
                  <a:lnTo>
                    <a:pt x="0" y="845933"/>
                  </a:lnTo>
                  <a:lnTo>
                    <a:pt x="0" y="373194"/>
                  </a:lnTo>
                  <a:lnTo>
                    <a:pt x="505220" y="373194"/>
                  </a:lnTo>
                  <a:lnTo>
                    <a:pt x="505220" y="277126"/>
                  </a:lnTo>
                  <a:lnTo>
                    <a:pt x="503029" y="276684"/>
                  </a:lnTo>
                  <a:cubicBezTo>
                    <a:pt x="451346" y="254823"/>
                    <a:pt x="415081" y="203647"/>
                    <a:pt x="415081" y="144000"/>
                  </a:cubicBezTo>
                  <a:cubicBezTo>
                    <a:pt x="415081" y="64471"/>
                    <a:pt x="479552" y="0"/>
                    <a:pt x="559081" y="0"/>
                  </a:cubicBezTo>
                  <a:cubicBezTo>
                    <a:pt x="638610" y="0"/>
                    <a:pt x="703081" y="64471"/>
                    <a:pt x="703081" y="144000"/>
                  </a:cubicBezTo>
                  <a:cubicBezTo>
                    <a:pt x="703081" y="203647"/>
                    <a:pt x="666816" y="254823"/>
                    <a:pt x="615133" y="276684"/>
                  </a:cubicBezTo>
                  <a:lnTo>
                    <a:pt x="612796" y="277156"/>
                  </a:lnTo>
                  <a:lnTo>
                    <a:pt x="612796" y="373194"/>
                  </a:lnTo>
                  <a:lnTo>
                    <a:pt x="1080000" y="373194"/>
                  </a:lnTo>
                  <a:lnTo>
                    <a:pt x="1080000" y="880845"/>
                  </a:lnTo>
                  <a:lnTo>
                    <a:pt x="1174525" y="880845"/>
                  </a:lnTo>
                  <a:lnTo>
                    <a:pt x="1174967" y="878654"/>
                  </a:lnTo>
                  <a:cubicBezTo>
                    <a:pt x="1196828" y="826971"/>
                    <a:pt x="1248004" y="790706"/>
                    <a:pt x="1307651" y="790706"/>
                  </a:cubicBezTo>
                  <a:cubicBezTo>
                    <a:pt x="1387180" y="790706"/>
                    <a:pt x="1451651" y="855177"/>
                    <a:pt x="1451651" y="9347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965335D5-A6DA-417F-B9CE-64598FC5CE14}"/>
                </a:ext>
              </a:extLst>
            </p:cNvPr>
            <p:cNvSpPr/>
            <p:nvPr/>
          </p:nvSpPr>
          <p:spPr>
            <a:xfrm rot="5400000">
              <a:off x="6647158" y="2543878"/>
              <a:ext cx="1438353" cy="1458303"/>
            </a:xfrm>
            <a:custGeom>
              <a:avLst/>
              <a:gdLst>
                <a:gd name="connsiteX0" fmla="*/ 395873 w 1456403"/>
                <a:gd name="connsiteY0" fmla="*/ 1215251 h 1458303"/>
                <a:gd name="connsiteX1" fmla="*/ 483821 w 1456403"/>
                <a:gd name="connsiteY1" fmla="*/ 1347935 h 1458303"/>
                <a:gd name="connsiteX2" fmla="*/ 486012 w 1456403"/>
                <a:gd name="connsiteY2" fmla="*/ 1348377 h 1458303"/>
                <a:gd name="connsiteX3" fmla="*/ 486012 w 1456403"/>
                <a:gd name="connsiteY3" fmla="*/ 1454713 h 1458303"/>
                <a:gd name="connsiteX4" fmla="*/ 593588 w 1456403"/>
                <a:gd name="connsiteY4" fmla="*/ 1454713 h 1458303"/>
                <a:gd name="connsiteX5" fmla="*/ 593588 w 1456403"/>
                <a:gd name="connsiteY5" fmla="*/ 1348407 h 1458303"/>
                <a:gd name="connsiteX6" fmla="*/ 595925 w 1456403"/>
                <a:gd name="connsiteY6" fmla="*/ 1347935 h 1458303"/>
                <a:gd name="connsiteX7" fmla="*/ 683873 w 1456403"/>
                <a:gd name="connsiteY7" fmla="*/ 1215251 h 1458303"/>
                <a:gd name="connsiteX8" fmla="*/ 539873 w 1456403"/>
                <a:gd name="connsiteY8" fmla="*/ 1071251 h 1458303"/>
                <a:gd name="connsiteX9" fmla="*/ 395873 w 1456403"/>
                <a:gd name="connsiteY9" fmla="*/ 1215251 h 1458303"/>
                <a:gd name="connsiteX10" fmla="*/ 0 w 1456403"/>
                <a:gd name="connsiteY10" fmla="*/ 1458303 h 1458303"/>
                <a:gd name="connsiteX11" fmla="*/ 0 w 1456403"/>
                <a:gd name="connsiteY11" fmla="*/ 963838 h 1458303"/>
                <a:gd name="connsiteX12" fmla="*/ 97096 w 1456403"/>
                <a:gd name="connsiteY12" fmla="*/ 963838 h 1458303"/>
                <a:gd name="connsiteX13" fmla="*/ 97568 w 1456403"/>
                <a:gd name="connsiteY13" fmla="*/ 966175 h 1458303"/>
                <a:gd name="connsiteX14" fmla="*/ 230252 w 1456403"/>
                <a:gd name="connsiteY14" fmla="*/ 1054123 h 1458303"/>
                <a:gd name="connsiteX15" fmla="*/ 374252 w 1456403"/>
                <a:gd name="connsiteY15" fmla="*/ 910123 h 1458303"/>
                <a:gd name="connsiteX16" fmla="*/ 230252 w 1456403"/>
                <a:gd name="connsiteY16" fmla="*/ 766123 h 1458303"/>
                <a:gd name="connsiteX17" fmla="*/ 97568 w 1456403"/>
                <a:gd name="connsiteY17" fmla="*/ 854071 h 1458303"/>
                <a:gd name="connsiteX18" fmla="*/ 97126 w 1456403"/>
                <a:gd name="connsiteY18" fmla="*/ 856262 h 1458303"/>
                <a:gd name="connsiteX19" fmla="*/ 0 w 1456403"/>
                <a:gd name="connsiteY19" fmla="*/ 856262 h 1458303"/>
                <a:gd name="connsiteX20" fmla="*/ 0 w 1456403"/>
                <a:gd name="connsiteY20" fmla="*/ 378303 h 1458303"/>
                <a:gd name="connsiteX21" fmla="*/ 500354 w 1456403"/>
                <a:gd name="connsiteY21" fmla="*/ 378303 h 1458303"/>
                <a:gd name="connsiteX22" fmla="*/ 500354 w 1456403"/>
                <a:gd name="connsiteY22" fmla="*/ 277126 h 1458303"/>
                <a:gd name="connsiteX23" fmla="*/ 498163 w 1456403"/>
                <a:gd name="connsiteY23" fmla="*/ 276684 h 1458303"/>
                <a:gd name="connsiteX24" fmla="*/ 410215 w 1456403"/>
                <a:gd name="connsiteY24" fmla="*/ 144000 h 1458303"/>
                <a:gd name="connsiteX25" fmla="*/ 554215 w 1456403"/>
                <a:gd name="connsiteY25" fmla="*/ 0 h 1458303"/>
                <a:gd name="connsiteX26" fmla="*/ 698215 w 1456403"/>
                <a:gd name="connsiteY26" fmla="*/ 144000 h 1458303"/>
                <a:gd name="connsiteX27" fmla="*/ 610267 w 1456403"/>
                <a:gd name="connsiteY27" fmla="*/ 276684 h 1458303"/>
                <a:gd name="connsiteX28" fmla="*/ 607930 w 1456403"/>
                <a:gd name="connsiteY28" fmla="*/ 277156 h 1458303"/>
                <a:gd name="connsiteX29" fmla="*/ 607930 w 1456403"/>
                <a:gd name="connsiteY29" fmla="*/ 378303 h 1458303"/>
                <a:gd name="connsiteX30" fmla="*/ 1080000 w 1456403"/>
                <a:gd name="connsiteY30" fmla="*/ 378303 h 1458303"/>
                <a:gd name="connsiteX31" fmla="*/ 1080000 w 1456403"/>
                <a:gd name="connsiteY31" fmla="*/ 862647 h 1458303"/>
                <a:gd name="connsiteX32" fmla="*/ 1179277 w 1456403"/>
                <a:gd name="connsiteY32" fmla="*/ 862647 h 1458303"/>
                <a:gd name="connsiteX33" fmla="*/ 1179719 w 1456403"/>
                <a:gd name="connsiteY33" fmla="*/ 860456 h 1458303"/>
                <a:gd name="connsiteX34" fmla="*/ 1312403 w 1456403"/>
                <a:gd name="connsiteY34" fmla="*/ 772508 h 1458303"/>
                <a:gd name="connsiteX35" fmla="*/ 1456403 w 1456403"/>
                <a:gd name="connsiteY35" fmla="*/ 916508 h 1458303"/>
                <a:gd name="connsiteX36" fmla="*/ 1312403 w 1456403"/>
                <a:gd name="connsiteY36" fmla="*/ 1060508 h 1458303"/>
                <a:gd name="connsiteX37" fmla="*/ 1179719 w 1456403"/>
                <a:gd name="connsiteY37" fmla="*/ 972560 h 1458303"/>
                <a:gd name="connsiteX38" fmla="*/ 1179247 w 1456403"/>
                <a:gd name="connsiteY38" fmla="*/ 970223 h 1458303"/>
                <a:gd name="connsiteX39" fmla="*/ 1080000 w 1456403"/>
                <a:gd name="connsiteY39" fmla="*/ 970223 h 1458303"/>
                <a:gd name="connsiteX40" fmla="*/ 1080000 w 1456403"/>
                <a:gd name="connsiteY40" fmla="*/ 145830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56403" h="1458303">
                  <a:moveTo>
                    <a:pt x="395873" y="1215251"/>
                  </a:moveTo>
                  <a:cubicBezTo>
                    <a:pt x="395873" y="1274898"/>
                    <a:pt x="432138" y="1326074"/>
                    <a:pt x="483821" y="1347935"/>
                  </a:cubicBezTo>
                  <a:lnTo>
                    <a:pt x="486012" y="1348377"/>
                  </a:lnTo>
                  <a:lnTo>
                    <a:pt x="486012" y="1454713"/>
                  </a:lnTo>
                  <a:lnTo>
                    <a:pt x="593588" y="1454713"/>
                  </a:lnTo>
                  <a:lnTo>
                    <a:pt x="593588" y="1348407"/>
                  </a:lnTo>
                  <a:lnTo>
                    <a:pt x="595925" y="1347935"/>
                  </a:lnTo>
                  <a:cubicBezTo>
                    <a:pt x="647608" y="1326074"/>
                    <a:pt x="683873" y="1274898"/>
                    <a:pt x="683873" y="1215251"/>
                  </a:cubicBezTo>
                  <a:cubicBezTo>
                    <a:pt x="683873" y="1135722"/>
                    <a:pt x="619402" y="1071251"/>
                    <a:pt x="539873" y="1071251"/>
                  </a:cubicBezTo>
                  <a:cubicBezTo>
                    <a:pt x="460344" y="1071251"/>
                    <a:pt x="395873" y="1135722"/>
                    <a:pt x="395873" y="1215251"/>
                  </a:cubicBezTo>
                  <a:close/>
                  <a:moveTo>
                    <a:pt x="0" y="1458303"/>
                  </a:moveTo>
                  <a:lnTo>
                    <a:pt x="0" y="963838"/>
                  </a:lnTo>
                  <a:lnTo>
                    <a:pt x="97096" y="963838"/>
                  </a:lnTo>
                  <a:lnTo>
                    <a:pt x="97568" y="966175"/>
                  </a:lnTo>
                  <a:cubicBezTo>
                    <a:pt x="119429" y="1017858"/>
                    <a:pt x="170605" y="1054123"/>
                    <a:pt x="230252" y="1054123"/>
                  </a:cubicBezTo>
                  <a:cubicBezTo>
                    <a:pt x="309781" y="1054123"/>
                    <a:pt x="374252" y="989652"/>
                    <a:pt x="374252" y="910123"/>
                  </a:cubicBezTo>
                  <a:cubicBezTo>
                    <a:pt x="374252" y="830594"/>
                    <a:pt x="309781" y="766123"/>
                    <a:pt x="230252" y="766123"/>
                  </a:cubicBezTo>
                  <a:cubicBezTo>
                    <a:pt x="170605" y="766123"/>
                    <a:pt x="119429" y="802388"/>
                    <a:pt x="97568" y="854071"/>
                  </a:cubicBezTo>
                  <a:lnTo>
                    <a:pt x="97126" y="856262"/>
                  </a:lnTo>
                  <a:lnTo>
                    <a:pt x="0" y="856262"/>
                  </a:lnTo>
                  <a:lnTo>
                    <a:pt x="0" y="378303"/>
                  </a:lnTo>
                  <a:lnTo>
                    <a:pt x="500354" y="378303"/>
                  </a:lnTo>
                  <a:lnTo>
                    <a:pt x="500354" y="277126"/>
                  </a:lnTo>
                  <a:lnTo>
                    <a:pt x="498163" y="276684"/>
                  </a:lnTo>
                  <a:cubicBezTo>
                    <a:pt x="446480" y="254823"/>
                    <a:pt x="410215" y="203647"/>
                    <a:pt x="410215" y="144000"/>
                  </a:cubicBezTo>
                  <a:cubicBezTo>
                    <a:pt x="410215" y="64471"/>
                    <a:pt x="474686" y="0"/>
                    <a:pt x="554215" y="0"/>
                  </a:cubicBezTo>
                  <a:cubicBezTo>
                    <a:pt x="633744" y="0"/>
                    <a:pt x="698215" y="64471"/>
                    <a:pt x="698215" y="144000"/>
                  </a:cubicBezTo>
                  <a:cubicBezTo>
                    <a:pt x="698215" y="203647"/>
                    <a:pt x="661950" y="254823"/>
                    <a:pt x="610267" y="276684"/>
                  </a:cubicBezTo>
                  <a:lnTo>
                    <a:pt x="607930" y="277156"/>
                  </a:lnTo>
                  <a:lnTo>
                    <a:pt x="607930" y="378303"/>
                  </a:lnTo>
                  <a:lnTo>
                    <a:pt x="1080000" y="378303"/>
                  </a:lnTo>
                  <a:lnTo>
                    <a:pt x="1080000" y="862647"/>
                  </a:lnTo>
                  <a:lnTo>
                    <a:pt x="1179277" y="862647"/>
                  </a:lnTo>
                  <a:lnTo>
                    <a:pt x="1179719" y="860456"/>
                  </a:lnTo>
                  <a:cubicBezTo>
                    <a:pt x="1201580" y="808773"/>
                    <a:pt x="1252756" y="772508"/>
                    <a:pt x="1312403" y="772508"/>
                  </a:cubicBezTo>
                  <a:cubicBezTo>
                    <a:pt x="1391932" y="772508"/>
                    <a:pt x="1456403" y="836979"/>
                    <a:pt x="1456403" y="916508"/>
                  </a:cubicBezTo>
                  <a:cubicBezTo>
                    <a:pt x="1456403" y="996037"/>
                    <a:pt x="1391932" y="1060508"/>
                    <a:pt x="1312403" y="1060508"/>
                  </a:cubicBezTo>
                  <a:cubicBezTo>
                    <a:pt x="1252756" y="1060508"/>
                    <a:pt x="1201580" y="1024243"/>
                    <a:pt x="1179719" y="972560"/>
                  </a:cubicBezTo>
                  <a:lnTo>
                    <a:pt x="1179247" y="970223"/>
                  </a:lnTo>
                  <a:lnTo>
                    <a:pt x="1080000" y="970223"/>
                  </a:lnTo>
                  <a:lnTo>
                    <a:pt x="1080000" y="145830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9B1DBE4C-82A7-4523-8F9E-6A6E69B51060}"/>
                </a:ext>
              </a:extLst>
            </p:cNvPr>
            <p:cNvSpPr/>
            <p:nvPr/>
          </p:nvSpPr>
          <p:spPr>
            <a:xfrm rot="5400000">
              <a:off x="6644567" y="405438"/>
              <a:ext cx="1443539" cy="1454989"/>
            </a:xfrm>
            <a:custGeom>
              <a:avLst/>
              <a:gdLst>
                <a:gd name="connsiteX0" fmla="*/ 0 w 1443539"/>
                <a:gd name="connsiteY0" fmla="*/ 1454989 h 1454989"/>
                <a:gd name="connsiteX1" fmla="*/ 0 w 1443539"/>
                <a:gd name="connsiteY1" fmla="*/ 374989 h 1454989"/>
                <a:gd name="connsiteX2" fmla="*/ 481808 w 1443539"/>
                <a:gd name="connsiteY2" fmla="*/ 374989 h 1454989"/>
                <a:gd name="connsiteX3" fmla="*/ 481808 w 1443539"/>
                <a:gd name="connsiteY3" fmla="*/ 277126 h 1454989"/>
                <a:gd name="connsiteX4" fmla="*/ 479617 w 1443539"/>
                <a:gd name="connsiteY4" fmla="*/ 276684 h 1454989"/>
                <a:gd name="connsiteX5" fmla="*/ 391669 w 1443539"/>
                <a:gd name="connsiteY5" fmla="*/ 144000 h 1454989"/>
                <a:gd name="connsiteX6" fmla="*/ 535669 w 1443539"/>
                <a:gd name="connsiteY6" fmla="*/ 0 h 1454989"/>
                <a:gd name="connsiteX7" fmla="*/ 679669 w 1443539"/>
                <a:gd name="connsiteY7" fmla="*/ 144000 h 1454989"/>
                <a:gd name="connsiteX8" fmla="*/ 591721 w 1443539"/>
                <a:gd name="connsiteY8" fmla="*/ 276684 h 1454989"/>
                <a:gd name="connsiteX9" fmla="*/ 589384 w 1443539"/>
                <a:gd name="connsiteY9" fmla="*/ 277156 h 1454989"/>
                <a:gd name="connsiteX10" fmla="*/ 589384 w 1443539"/>
                <a:gd name="connsiteY10" fmla="*/ 374989 h 1454989"/>
                <a:gd name="connsiteX11" fmla="*/ 1080000 w 1443539"/>
                <a:gd name="connsiteY11" fmla="*/ 374989 h 1454989"/>
                <a:gd name="connsiteX12" fmla="*/ 1080000 w 1443539"/>
                <a:gd name="connsiteY12" fmla="*/ 883235 h 1454989"/>
                <a:gd name="connsiteX13" fmla="*/ 1166413 w 1443539"/>
                <a:gd name="connsiteY13" fmla="*/ 883235 h 1454989"/>
                <a:gd name="connsiteX14" fmla="*/ 1166855 w 1443539"/>
                <a:gd name="connsiteY14" fmla="*/ 881044 h 1454989"/>
                <a:gd name="connsiteX15" fmla="*/ 1299539 w 1443539"/>
                <a:gd name="connsiteY15" fmla="*/ 793096 h 1454989"/>
                <a:gd name="connsiteX16" fmla="*/ 1443539 w 1443539"/>
                <a:gd name="connsiteY16" fmla="*/ 937096 h 1454989"/>
                <a:gd name="connsiteX17" fmla="*/ 1299539 w 1443539"/>
                <a:gd name="connsiteY17" fmla="*/ 1081096 h 1454989"/>
                <a:gd name="connsiteX18" fmla="*/ 1166855 w 1443539"/>
                <a:gd name="connsiteY18" fmla="*/ 993148 h 1454989"/>
                <a:gd name="connsiteX19" fmla="*/ 1166383 w 1443539"/>
                <a:gd name="connsiteY19" fmla="*/ 990811 h 1454989"/>
                <a:gd name="connsiteX20" fmla="*/ 1080000 w 1443539"/>
                <a:gd name="connsiteY20" fmla="*/ 990811 h 1454989"/>
                <a:gd name="connsiteX21" fmla="*/ 1080000 w 1443539"/>
                <a:gd name="connsiteY21" fmla="*/ 1454989 h 1454989"/>
                <a:gd name="connsiteX22" fmla="*/ 593715 w 1443539"/>
                <a:gd name="connsiteY22" fmla="*/ 1454989 h 1454989"/>
                <a:gd name="connsiteX23" fmla="*/ 593715 w 1443539"/>
                <a:gd name="connsiteY23" fmla="*/ 1352272 h 1454989"/>
                <a:gd name="connsiteX24" fmla="*/ 596052 w 1443539"/>
                <a:gd name="connsiteY24" fmla="*/ 1351800 h 1454989"/>
                <a:gd name="connsiteX25" fmla="*/ 684000 w 1443539"/>
                <a:gd name="connsiteY25" fmla="*/ 1219116 h 1454989"/>
                <a:gd name="connsiteX26" fmla="*/ 540000 w 1443539"/>
                <a:gd name="connsiteY26" fmla="*/ 1075116 h 1454989"/>
                <a:gd name="connsiteX27" fmla="*/ 396000 w 1443539"/>
                <a:gd name="connsiteY27" fmla="*/ 1219116 h 1454989"/>
                <a:gd name="connsiteX28" fmla="*/ 483948 w 1443539"/>
                <a:gd name="connsiteY28" fmla="*/ 1351800 h 1454989"/>
                <a:gd name="connsiteX29" fmla="*/ 486139 w 1443539"/>
                <a:gd name="connsiteY29" fmla="*/ 1352242 h 1454989"/>
                <a:gd name="connsiteX30" fmla="*/ 486139 w 1443539"/>
                <a:gd name="connsiteY30" fmla="*/ 1454989 h 14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3539" h="1454989">
                  <a:moveTo>
                    <a:pt x="0" y="1454989"/>
                  </a:moveTo>
                  <a:lnTo>
                    <a:pt x="0" y="374989"/>
                  </a:lnTo>
                  <a:lnTo>
                    <a:pt x="481808" y="374989"/>
                  </a:lnTo>
                  <a:lnTo>
                    <a:pt x="481808" y="277126"/>
                  </a:lnTo>
                  <a:lnTo>
                    <a:pt x="479617" y="276684"/>
                  </a:lnTo>
                  <a:cubicBezTo>
                    <a:pt x="427934" y="254823"/>
                    <a:pt x="391669" y="203647"/>
                    <a:pt x="391669" y="144000"/>
                  </a:cubicBezTo>
                  <a:cubicBezTo>
                    <a:pt x="391669" y="64471"/>
                    <a:pt x="456140" y="0"/>
                    <a:pt x="535669" y="0"/>
                  </a:cubicBezTo>
                  <a:cubicBezTo>
                    <a:pt x="615198" y="0"/>
                    <a:pt x="679669" y="64471"/>
                    <a:pt x="679669" y="144000"/>
                  </a:cubicBezTo>
                  <a:cubicBezTo>
                    <a:pt x="679669" y="203647"/>
                    <a:pt x="643404" y="254823"/>
                    <a:pt x="591721" y="276684"/>
                  </a:cubicBezTo>
                  <a:lnTo>
                    <a:pt x="589384" y="277156"/>
                  </a:lnTo>
                  <a:lnTo>
                    <a:pt x="589384" y="374989"/>
                  </a:lnTo>
                  <a:lnTo>
                    <a:pt x="1080000" y="374989"/>
                  </a:lnTo>
                  <a:lnTo>
                    <a:pt x="1080000" y="883235"/>
                  </a:lnTo>
                  <a:lnTo>
                    <a:pt x="1166413" y="883235"/>
                  </a:lnTo>
                  <a:lnTo>
                    <a:pt x="1166855" y="881044"/>
                  </a:lnTo>
                  <a:cubicBezTo>
                    <a:pt x="1188716" y="829361"/>
                    <a:pt x="1239892" y="793096"/>
                    <a:pt x="1299539" y="793096"/>
                  </a:cubicBezTo>
                  <a:cubicBezTo>
                    <a:pt x="1379068" y="793096"/>
                    <a:pt x="1443539" y="857567"/>
                    <a:pt x="1443539" y="937096"/>
                  </a:cubicBezTo>
                  <a:cubicBezTo>
                    <a:pt x="1443539" y="1016625"/>
                    <a:pt x="1379068" y="1081096"/>
                    <a:pt x="1299539" y="1081096"/>
                  </a:cubicBezTo>
                  <a:cubicBezTo>
                    <a:pt x="1239892" y="1081096"/>
                    <a:pt x="1188716" y="1044831"/>
                    <a:pt x="1166855" y="993148"/>
                  </a:cubicBezTo>
                  <a:lnTo>
                    <a:pt x="1166383" y="990811"/>
                  </a:lnTo>
                  <a:lnTo>
                    <a:pt x="1080000" y="990811"/>
                  </a:lnTo>
                  <a:lnTo>
                    <a:pt x="1080000" y="1454989"/>
                  </a:lnTo>
                  <a:lnTo>
                    <a:pt x="593715" y="1454989"/>
                  </a:lnTo>
                  <a:lnTo>
                    <a:pt x="593715" y="1352272"/>
                  </a:lnTo>
                  <a:lnTo>
                    <a:pt x="596052" y="1351800"/>
                  </a:lnTo>
                  <a:cubicBezTo>
                    <a:pt x="647735" y="1329939"/>
                    <a:pt x="684000" y="1278763"/>
                    <a:pt x="684000" y="1219116"/>
                  </a:cubicBezTo>
                  <a:cubicBezTo>
                    <a:pt x="684000" y="1139587"/>
                    <a:pt x="619529" y="1075116"/>
                    <a:pt x="540000" y="1075116"/>
                  </a:cubicBezTo>
                  <a:cubicBezTo>
                    <a:pt x="460471" y="1075116"/>
                    <a:pt x="396000" y="1139587"/>
                    <a:pt x="396000" y="1219116"/>
                  </a:cubicBezTo>
                  <a:cubicBezTo>
                    <a:pt x="396000" y="1278763"/>
                    <a:pt x="432265" y="1329939"/>
                    <a:pt x="483948" y="1351800"/>
                  </a:cubicBezTo>
                  <a:lnTo>
                    <a:pt x="486139" y="1352242"/>
                  </a:lnTo>
                  <a:lnTo>
                    <a:pt x="486139" y="14549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45B1205B-C8BC-4882-85F4-2944020A9030}"/>
                </a:ext>
              </a:extLst>
            </p:cNvPr>
            <p:cNvSpPr/>
            <p:nvPr/>
          </p:nvSpPr>
          <p:spPr>
            <a:xfrm rot="5400000">
              <a:off x="5557923" y="2172906"/>
              <a:ext cx="1452960" cy="1458303"/>
            </a:xfrm>
            <a:custGeom>
              <a:avLst/>
              <a:gdLst>
                <a:gd name="connsiteX0" fmla="*/ 0 w 1452960"/>
                <a:gd name="connsiteY0" fmla="*/ 935413 h 1458303"/>
                <a:gd name="connsiteX1" fmla="*/ 144000 w 1452960"/>
                <a:gd name="connsiteY1" fmla="*/ 791413 h 1458303"/>
                <a:gd name="connsiteX2" fmla="*/ 276684 w 1452960"/>
                <a:gd name="connsiteY2" fmla="*/ 879361 h 1458303"/>
                <a:gd name="connsiteX3" fmla="*/ 277156 w 1452960"/>
                <a:gd name="connsiteY3" fmla="*/ 881698 h 1458303"/>
                <a:gd name="connsiteX4" fmla="*/ 372960 w 1452960"/>
                <a:gd name="connsiteY4" fmla="*/ 881698 h 1458303"/>
                <a:gd name="connsiteX5" fmla="*/ 372960 w 1452960"/>
                <a:gd name="connsiteY5" fmla="*/ 378303 h 1458303"/>
                <a:gd name="connsiteX6" fmla="*/ 859051 w 1452960"/>
                <a:gd name="connsiteY6" fmla="*/ 378303 h 1458303"/>
                <a:gd name="connsiteX7" fmla="*/ 859051 w 1452960"/>
                <a:gd name="connsiteY7" fmla="*/ 277126 h 1458303"/>
                <a:gd name="connsiteX8" fmla="*/ 856860 w 1452960"/>
                <a:gd name="connsiteY8" fmla="*/ 276684 h 1458303"/>
                <a:gd name="connsiteX9" fmla="*/ 768912 w 1452960"/>
                <a:gd name="connsiteY9" fmla="*/ 144000 h 1458303"/>
                <a:gd name="connsiteX10" fmla="*/ 912912 w 1452960"/>
                <a:gd name="connsiteY10" fmla="*/ 0 h 1458303"/>
                <a:gd name="connsiteX11" fmla="*/ 1056912 w 1452960"/>
                <a:gd name="connsiteY11" fmla="*/ 144000 h 1458303"/>
                <a:gd name="connsiteX12" fmla="*/ 968964 w 1452960"/>
                <a:gd name="connsiteY12" fmla="*/ 276684 h 1458303"/>
                <a:gd name="connsiteX13" fmla="*/ 966627 w 1452960"/>
                <a:gd name="connsiteY13" fmla="*/ 277156 h 1458303"/>
                <a:gd name="connsiteX14" fmla="*/ 966627 w 1452960"/>
                <a:gd name="connsiteY14" fmla="*/ 378303 h 1458303"/>
                <a:gd name="connsiteX15" fmla="*/ 1452960 w 1452960"/>
                <a:gd name="connsiteY15" fmla="*/ 378303 h 1458303"/>
                <a:gd name="connsiteX16" fmla="*/ 1452960 w 1452960"/>
                <a:gd name="connsiteY16" fmla="*/ 866384 h 1458303"/>
                <a:gd name="connsiteX17" fmla="*/ 1350097 w 1452960"/>
                <a:gd name="connsiteY17" fmla="*/ 866384 h 1458303"/>
                <a:gd name="connsiteX18" fmla="*/ 1349625 w 1452960"/>
                <a:gd name="connsiteY18" fmla="*/ 864047 h 1458303"/>
                <a:gd name="connsiteX19" fmla="*/ 1216941 w 1452960"/>
                <a:gd name="connsiteY19" fmla="*/ 776099 h 1458303"/>
                <a:gd name="connsiteX20" fmla="*/ 1072941 w 1452960"/>
                <a:gd name="connsiteY20" fmla="*/ 920099 h 1458303"/>
                <a:gd name="connsiteX21" fmla="*/ 1216941 w 1452960"/>
                <a:gd name="connsiteY21" fmla="*/ 1064099 h 1458303"/>
                <a:gd name="connsiteX22" fmla="*/ 1349625 w 1452960"/>
                <a:gd name="connsiteY22" fmla="*/ 976151 h 1458303"/>
                <a:gd name="connsiteX23" fmla="*/ 1350067 w 1452960"/>
                <a:gd name="connsiteY23" fmla="*/ 973960 h 1458303"/>
                <a:gd name="connsiteX24" fmla="*/ 1452960 w 1452960"/>
                <a:gd name="connsiteY24" fmla="*/ 973960 h 1458303"/>
                <a:gd name="connsiteX25" fmla="*/ 1452960 w 1452960"/>
                <a:gd name="connsiteY25" fmla="*/ 1458303 h 1458303"/>
                <a:gd name="connsiteX26" fmla="*/ 372960 w 1452960"/>
                <a:gd name="connsiteY26" fmla="*/ 1458303 h 1458303"/>
                <a:gd name="connsiteX27" fmla="*/ 372960 w 1452960"/>
                <a:gd name="connsiteY27" fmla="*/ 989274 h 1458303"/>
                <a:gd name="connsiteX28" fmla="*/ 277126 w 1452960"/>
                <a:gd name="connsiteY28" fmla="*/ 989274 h 1458303"/>
                <a:gd name="connsiteX29" fmla="*/ 276684 w 1452960"/>
                <a:gd name="connsiteY29" fmla="*/ 991465 h 1458303"/>
                <a:gd name="connsiteX30" fmla="*/ 144000 w 1452960"/>
                <a:gd name="connsiteY30" fmla="*/ 1079413 h 1458303"/>
                <a:gd name="connsiteX31" fmla="*/ 0 w 1452960"/>
                <a:gd name="connsiteY31" fmla="*/ 935413 h 14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960" h="1458303">
                  <a:moveTo>
                    <a:pt x="0" y="935413"/>
                  </a:moveTo>
                  <a:cubicBezTo>
                    <a:pt x="0" y="855884"/>
                    <a:pt x="64471" y="791413"/>
                    <a:pt x="144000" y="791413"/>
                  </a:cubicBezTo>
                  <a:cubicBezTo>
                    <a:pt x="203647" y="791413"/>
                    <a:pt x="254823" y="827678"/>
                    <a:pt x="276684" y="879361"/>
                  </a:cubicBezTo>
                  <a:lnTo>
                    <a:pt x="277156" y="881698"/>
                  </a:lnTo>
                  <a:lnTo>
                    <a:pt x="372960" y="881698"/>
                  </a:lnTo>
                  <a:lnTo>
                    <a:pt x="372960" y="378303"/>
                  </a:lnTo>
                  <a:lnTo>
                    <a:pt x="859051" y="378303"/>
                  </a:lnTo>
                  <a:lnTo>
                    <a:pt x="859051" y="277126"/>
                  </a:lnTo>
                  <a:lnTo>
                    <a:pt x="856860" y="276684"/>
                  </a:lnTo>
                  <a:cubicBezTo>
                    <a:pt x="805177" y="254823"/>
                    <a:pt x="768912" y="203647"/>
                    <a:pt x="768912" y="144000"/>
                  </a:cubicBezTo>
                  <a:cubicBezTo>
                    <a:pt x="768912" y="64471"/>
                    <a:pt x="833383" y="0"/>
                    <a:pt x="912912" y="0"/>
                  </a:cubicBezTo>
                  <a:cubicBezTo>
                    <a:pt x="992441" y="0"/>
                    <a:pt x="1056912" y="64471"/>
                    <a:pt x="1056912" y="144000"/>
                  </a:cubicBezTo>
                  <a:cubicBezTo>
                    <a:pt x="1056912" y="203647"/>
                    <a:pt x="1020647" y="254823"/>
                    <a:pt x="968964" y="276684"/>
                  </a:cubicBezTo>
                  <a:lnTo>
                    <a:pt x="966627" y="277156"/>
                  </a:lnTo>
                  <a:lnTo>
                    <a:pt x="966627" y="378303"/>
                  </a:lnTo>
                  <a:lnTo>
                    <a:pt x="1452960" y="378303"/>
                  </a:lnTo>
                  <a:lnTo>
                    <a:pt x="1452960" y="866384"/>
                  </a:lnTo>
                  <a:lnTo>
                    <a:pt x="1350097" y="866384"/>
                  </a:lnTo>
                  <a:lnTo>
                    <a:pt x="1349625" y="864047"/>
                  </a:lnTo>
                  <a:cubicBezTo>
                    <a:pt x="1327764" y="812364"/>
                    <a:pt x="1276588" y="776099"/>
                    <a:pt x="1216941" y="776099"/>
                  </a:cubicBezTo>
                  <a:cubicBezTo>
                    <a:pt x="1137412" y="776099"/>
                    <a:pt x="1072941" y="840570"/>
                    <a:pt x="1072941" y="920099"/>
                  </a:cubicBezTo>
                  <a:cubicBezTo>
                    <a:pt x="1072941" y="999628"/>
                    <a:pt x="1137412" y="1064099"/>
                    <a:pt x="1216941" y="1064099"/>
                  </a:cubicBezTo>
                  <a:cubicBezTo>
                    <a:pt x="1276588" y="1064099"/>
                    <a:pt x="1327764" y="1027834"/>
                    <a:pt x="1349625" y="976151"/>
                  </a:cubicBezTo>
                  <a:lnTo>
                    <a:pt x="1350067" y="973960"/>
                  </a:lnTo>
                  <a:lnTo>
                    <a:pt x="1452960" y="973960"/>
                  </a:lnTo>
                  <a:lnTo>
                    <a:pt x="1452960" y="1458303"/>
                  </a:lnTo>
                  <a:lnTo>
                    <a:pt x="372960" y="1458303"/>
                  </a:lnTo>
                  <a:lnTo>
                    <a:pt x="372960" y="989274"/>
                  </a:lnTo>
                  <a:lnTo>
                    <a:pt x="277126" y="989274"/>
                  </a:lnTo>
                  <a:lnTo>
                    <a:pt x="276684" y="991465"/>
                  </a:lnTo>
                  <a:cubicBezTo>
                    <a:pt x="254823" y="1043148"/>
                    <a:pt x="203647" y="1079413"/>
                    <a:pt x="144000" y="1079413"/>
                  </a:cubicBezTo>
                  <a:cubicBezTo>
                    <a:pt x="64471" y="1079413"/>
                    <a:pt x="0" y="1014942"/>
                    <a:pt x="0" y="93541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56546210-A720-4A1E-A772-9731CB224920}"/>
              </a:ext>
            </a:extLst>
          </p:cNvPr>
          <p:cNvSpPr/>
          <p:nvPr/>
        </p:nvSpPr>
        <p:spPr>
          <a:xfrm rot="10800000">
            <a:off x="6257890" y="1486579"/>
            <a:ext cx="1459872" cy="1430368"/>
          </a:xfrm>
          <a:custGeom>
            <a:avLst/>
            <a:gdLst>
              <a:gd name="connsiteX0" fmla="*/ 1080000 w 1459872"/>
              <a:gd name="connsiteY0" fmla="*/ 1452961 h 1452961"/>
              <a:gd name="connsiteX1" fmla="*/ 610994 w 1459872"/>
              <a:gd name="connsiteY1" fmla="*/ 1452961 h 1452961"/>
              <a:gd name="connsiteX2" fmla="*/ 610994 w 1459872"/>
              <a:gd name="connsiteY2" fmla="*/ 1357703 h 1452961"/>
              <a:gd name="connsiteX3" fmla="*/ 613331 w 1459872"/>
              <a:gd name="connsiteY3" fmla="*/ 1357231 h 1452961"/>
              <a:gd name="connsiteX4" fmla="*/ 701279 w 1459872"/>
              <a:gd name="connsiteY4" fmla="*/ 1224547 h 1452961"/>
              <a:gd name="connsiteX5" fmla="*/ 557279 w 1459872"/>
              <a:gd name="connsiteY5" fmla="*/ 1080547 h 1452961"/>
              <a:gd name="connsiteX6" fmla="*/ 413279 w 1459872"/>
              <a:gd name="connsiteY6" fmla="*/ 1224547 h 1452961"/>
              <a:gd name="connsiteX7" fmla="*/ 501227 w 1459872"/>
              <a:gd name="connsiteY7" fmla="*/ 1357231 h 1452961"/>
              <a:gd name="connsiteX8" fmla="*/ 503418 w 1459872"/>
              <a:gd name="connsiteY8" fmla="*/ 1357673 h 1452961"/>
              <a:gd name="connsiteX9" fmla="*/ 503418 w 1459872"/>
              <a:gd name="connsiteY9" fmla="*/ 1452961 h 1452961"/>
              <a:gd name="connsiteX10" fmla="*/ 0 w 1459872"/>
              <a:gd name="connsiteY10" fmla="*/ 1452961 h 1452961"/>
              <a:gd name="connsiteX11" fmla="*/ 0 w 1459872"/>
              <a:gd name="connsiteY11" fmla="*/ 987713 h 1452961"/>
              <a:gd name="connsiteX12" fmla="*/ 90179 w 1459872"/>
              <a:gd name="connsiteY12" fmla="*/ 987713 h 1452961"/>
              <a:gd name="connsiteX13" fmla="*/ 90651 w 1459872"/>
              <a:gd name="connsiteY13" fmla="*/ 990050 h 1452961"/>
              <a:gd name="connsiteX14" fmla="*/ 223335 w 1459872"/>
              <a:gd name="connsiteY14" fmla="*/ 1077998 h 1452961"/>
              <a:gd name="connsiteX15" fmla="*/ 367335 w 1459872"/>
              <a:gd name="connsiteY15" fmla="*/ 933998 h 1452961"/>
              <a:gd name="connsiteX16" fmla="*/ 223335 w 1459872"/>
              <a:gd name="connsiteY16" fmla="*/ 789998 h 1452961"/>
              <a:gd name="connsiteX17" fmla="*/ 90651 w 1459872"/>
              <a:gd name="connsiteY17" fmla="*/ 877946 h 1452961"/>
              <a:gd name="connsiteX18" fmla="*/ 90209 w 1459872"/>
              <a:gd name="connsiteY18" fmla="*/ 880137 h 1452961"/>
              <a:gd name="connsiteX19" fmla="*/ 0 w 1459872"/>
              <a:gd name="connsiteY19" fmla="*/ 880137 h 1452961"/>
              <a:gd name="connsiteX20" fmla="*/ 0 w 1459872"/>
              <a:gd name="connsiteY20" fmla="*/ 372961 h 1452961"/>
              <a:gd name="connsiteX21" fmla="*/ 476514 w 1459872"/>
              <a:gd name="connsiteY21" fmla="*/ 372961 h 1452961"/>
              <a:gd name="connsiteX22" fmla="*/ 476514 w 1459872"/>
              <a:gd name="connsiteY22" fmla="*/ 277126 h 1452961"/>
              <a:gd name="connsiteX23" fmla="*/ 474323 w 1459872"/>
              <a:gd name="connsiteY23" fmla="*/ 276684 h 1452961"/>
              <a:gd name="connsiteX24" fmla="*/ 386375 w 1459872"/>
              <a:gd name="connsiteY24" fmla="*/ 144000 h 1452961"/>
              <a:gd name="connsiteX25" fmla="*/ 530375 w 1459872"/>
              <a:gd name="connsiteY25" fmla="*/ 0 h 1452961"/>
              <a:gd name="connsiteX26" fmla="*/ 674375 w 1459872"/>
              <a:gd name="connsiteY26" fmla="*/ 144000 h 1452961"/>
              <a:gd name="connsiteX27" fmla="*/ 586427 w 1459872"/>
              <a:gd name="connsiteY27" fmla="*/ 276684 h 1452961"/>
              <a:gd name="connsiteX28" fmla="*/ 584090 w 1459872"/>
              <a:gd name="connsiteY28" fmla="*/ 277156 h 1452961"/>
              <a:gd name="connsiteX29" fmla="*/ 584090 w 1459872"/>
              <a:gd name="connsiteY29" fmla="*/ 372961 h 1452961"/>
              <a:gd name="connsiteX30" fmla="*/ 1080000 w 1459872"/>
              <a:gd name="connsiteY30" fmla="*/ 372961 h 1452961"/>
              <a:gd name="connsiteX31" fmla="*/ 1080000 w 1459872"/>
              <a:gd name="connsiteY31" fmla="*/ 860392 h 1452961"/>
              <a:gd name="connsiteX32" fmla="*/ 1182746 w 1459872"/>
              <a:gd name="connsiteY32" fmla="*/ 860392 h 1452961"/>
              <a:gd name="connsiteX33" fmla="*/ 1183188 w 1459872"/>
              <a:gd name="connsiteY33" fmla="*/ 858201 h 1452961"/>
              <a:gd name="connsiteX34" fmla="*/ 1315872 w 1459872"/>
              <a:gd name="connsiteY34" fmla="*/ 770253 h 1452961"/>
              <a:gd name="connsiteX35" fmla="*/ 1459872 w 1459872"/>
              <a:gd name="connsiteY35" fmla="*/ 914253 h 1452961"/>
              <a:gd name="connsiteX36" fmla="*/ 1315872 w 1459872"/>
              <a:gd name="connsiteY36" fmla="*/ 1058253 h 1452961"/>
              <a:gd name="connsiteX37" fmla="*/ 1183188 w 1459872"/>
              <a:gd name="connsiteY37" fmla="*/ 970305 h 1452961"/>
              <a:gd name="connsiteX38" fmla="*/ 1182716 w 1459872"/>
              <a:gd name="connsiteY38" fmla="*/ 967968 h 1452961"/>
              <a:gd name="connsiteX39" fmla="*/ 1080000 w 1459872"/>
              <a:gd name="connsiteY39" fmla="*/ 967968 h 14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59872" h="1452961">
                <a:moveTo>
                  <a:pt x="1080000" y="1452961"/>
                </a:moveTo>
                <a:lnTo>
                  <a:pt x="610994" y="1452961"/>
                </a:lnTo>
                <a:lnTo>
                  <a:pt x="610994" y="1357703"/>
                </a:lnTo>
                <a:lnTo>
                  <a:pt x="613331" y="1357231"/>
                </a:lnTo>
                <a:cubicBezTo>
                  <a:pt x="665014" y="1335370"/>
                  <a:pt x="701279" y="1284194"/>
                  <a:pt x="701279" y="1224547"/>
                </a:cubicBezTo>
                <a:cubicBezTo>
                  <a:pt x="701279" y="1145018"/>
                  <a:pt x="636808" y="1080547"/>
                  <a:pt x="557279" y="1080547"/>
                </a:cubicBezTo>
                <a:cubicBezTo>
                  <a:pt x="477750" y="1080547"/>
                  <a:pt x="413279" y="1145018"/>
                  <a:pt x="413279" y="1224547"/>
                </a:cubicBezTo>
                <a:cubicBezTo>
                  <a:pt x="413279" y="1284194"/>
                  <a:pt x="449544" y="1335370"/>
                  <a:pt x="501227" y="1357231"/>
                </a:cubicBezTo>
                <a:lnTo>
                  <a:pt x="503418" y="1357673"/>
                </a:lnTo>
                <a:lnTo>
                  <a:pt x="503418" y="1452961"/>
                </a:lnTo>
                <a:lnTo>
                  <a:pt x="0" y="1452961"/>
                </a:lnTo>
                <a:lnTo>
                  <a:pt x="0" y="987713"/>
                </a:lnTo>
                <a:lnTo>
                  <a:pt x="90179" y="987713"/>
                </a:lnTo>
                <a:lnTo>
                  <a:pt x="90651" y="990050"/>
                </a:lnTo>
                <a:cubicBezTo>
                  <a:pt x="112512" y="1041733"/>
                  <a:pt x="163688" y="1077998"/>
                  <a:pt x="223335" y="1077998"/>
                </a:cubicBezTo>
                <a:cubicBezTo>
                  <a:pt x="302864" y="1077998"/>
                  <a:pt x="367335" y="1013527"/>
                  <a:pt x="367335" y="933998"/>
                </a:cubicBezTo>
                <a:cubicBezTo>
                  <a:pt x="367335" y="854469"/>
                  <a:pt x="302864" y="789998"/>
                  <a:pt x="223335" y="789998"/>
                </a:cubicBezTo>
                <a:cubicBezTo>
                  <a:pt x="163688" y="789998"/>
                  <a:pt x="112512" y="826263"/>
                  <a:pt x="90651" y="877946"/>
                </a:cubicBezTo>
                <a:lnTo>
                  <a:pt x="90209" y="880137"/>
                </a:lnTo>
                <a:lnTo>
                  <a:pt x="0" y="880137"/>
                </a:lnTo>
                <a:lnTo>
                  <a:pt x="0" y="372961"/>
                </a:lnTo>
                <a:lnTo>
                  <a:pt x="476514" y="372961"/>
                </a:lnTo>
                <a:lnTo>
                  <a:pt x="476514" y="277126"/>
                </a:lnTo>
                <a:lnTo>
                  <a:pt x="474323" y="276684"/>
                </a:lnTo>
                <a:cubicBezTo>
                  <a:pt x="422640" y="254823"/>
                  <a:pt x="386375" y="203647"/>
                  <a:pt x="386375" y="144000"/>
                </a:cubicBezTo>
                <a:cubicBezTo>
                  <a:pt x="386375" y="64471"/>
                  <a:pt x="450846" y="0"/>
                  <a:pt x="530375" y="0"/>
                </a:cubicBezTo>
                <a:cubicBezTo>
                  <a:pt x="609904" y="0"/>
                  <a:pt x="674375" y="64471"/>
                  <a:pt x="674375" y="144000"/>
                </a:cubicBezTo>
                <a:cubicBezTo>
                  <a:pt x="674375" y="203647"/>
                  <a:pt x="638110" y="254823"/>
                  <a:pt x="586427" y="276684"/>
                </a:cubicBezTo>
                <a:lnTo>
                  <a:pt x="584090" y="277156"/>
                </a:lnTo>
                <a:lnTo>
                  <a:pt x="584090" y="372961"/>
                </a:lnTo>
                <a:lnTo>
                  <a:pt x="1080000" y="372961"/>
                </a:lnTo>
                <a:lnTo>
                  <a:pt x="1080000" y="860392"/>
                </a:lnTo>
                <a:lnTo>
                  <a:pt x="1182746" y="860392"/>
                </a:lnTo>
                <a:lnTo>
                  <a:pt x="1183188" y="858201"/>
                </a:lnTo>
                <a:cubicBezTo>
                  <a:pt x="1205049" y="806518"/>
                  <a:pt x="1256225" y="770253"/>
                  <a:pt x="1315872" y="770253"/>
                </a:cubicBezTo>
                <a:cubicBezTo>
                  <a:pt x="1395401" y="770253"/>
                  <a:pt x="1459872" y="834724"/>
                  <a:pt x="1459872" y="914253"/>
                </a:cubicBezTo>
                <a:cubicBezTo>
                  <a:pt x="1459872" y="993782"/>
                  <a:pt x="1395401" y="1058253"/>
                  <a:pt x="1315872" y="1058253"/>
                </a:cubicBezTo>
                <a:cubicBezTo>
                  <a:pt x="1256225" y="1058253"/>
                  <a:pt x="1205049" y="1021988"/>
                  <a:pt x="1183188" y="970305"/>
                </a:cubicBezTo>
                <a:lnTo>
                  <a:pt x="1182716" y="967968"/>
                </a:lnTo>
                <a:lnTo>
                  <a:pt x="1080000" y="9679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8368CF-3BAF-4A82-8A89-BCF2D9DEA5BB}"/>
              </a:ext>
            </a:extLst>
          </p:cNvPr>
          <p:cNvSpPr/>
          <p:nvPr/>
        </p:nvSpPr>
        <p:spPr>
          <a:xfrm>
            <a:off x="413362" y="1102852"/>
            <a:ext cx="468024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  <a:r>
              <a:rPr lang="de-DE" dirty="0">
                <a:latin typeface="+mj-lt"/>
              </a:rPr>
              <a:t> </a:t>
            </a:r>
            <a:r>
              <a:rPr lang="de-DE" sz="1600" dirty="0">
                <a:latin typeface="+mj-lt"/>
              </a:rPr>
              <a:t>Wann ist er gestorben?</a:t>
            </a:r>
            <a:endParaRPr lang="ru-RU" sz="1600" dirty="0"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CF5954C-1694-4F27-B587-55FF66E03EE6}"/>
              </a:ext>
            </a:extLst>
          </p:cNvPr>
          <p:cNvSpPr/>
          <p:nvPr/>
        </p:nvSpPr>
        <p:spPr>
          <a:xfrm>
            <a:off x="413362" y="4218611"/>
            <a:ext cx="2996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Datum des Todes: </a:t>
            </a:r>
            <a:r>
              <a:rPr lang="de-DE" dirty="0">
                <a:solidFill>
                  <a:srgbClr val="CC2944"/>
                </a:solidFill>
              </a:rPr>
              <a:t>1546</a:t>
            </a:r>
            <a:r>
              <a:rPr lang="de-DE" dirty="0"/>
              <a:t>,</a:t>
            </a:r>
            <a:r>
              <a:rPr lang="de-DE" dirty="0">
                <a:solidFill>
                  <a:srgbClr val="CC2944"/>
                </a:solidFill>
              </a:rPr>
              <a:t> </a:t>
            </a:r>
            <a:r>
              <a:rPr lang="de-DE" dirty="0"/>
              <a:t>in Eisleben</a:t>
            </a:r>
          </a:p>
        </p:txBody>
      </p:sp>
      <p:pic>
        <p:nvPicPr>
          <p:cNvPr id="6146" name="Picture 2" descr="Картинки по запросу martin Luther ist gestorben">
            <a:extLst>
              <a:ext uri="{FF2B5EF4-FFF2-40B4-BE49-F238E27FC236}">
                <a16:creationId xmlns:a16="http://schemas.microsoft.com/office/drawing/2014/main" xmlns="" id="{29A16077-DCEB-4639-8677-BB821E54C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97" y="1624174"/>
            <a:ext cx="3154057" cy="2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71F7FB9-9B7A-4DD8-8A1A-94701F7E5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xmlns="" id="{90B82D4C-7A89-4591-943E-6FB3B95AE921}"/>
              </a:ext>
            </a:extLst>
          </p:cNvPr>
          <p:cNvGrpSpPr/>
          <p:nvPr/>
        </p:nvGrpSpPr>
        <p:grpSpPr>
          <a:xfrm>
            <a:off x="5867400" y="0"/>
            <a:ext cx="3276600" cy="5143500"/>
            <a:chOff x="5867400" y="0"/>
            <a:chExt cx="3276600" cy="514350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875A0291-8A7C-4BA1-BCAD-A31AACDE4727}"/>
                </a:ext>
              </a:extLst>
            </p:cNvPr>
            <p:cNvGrpSpPr/>
            <p:nvPr/>
          </p:nvGrpSpPr>
          <p:grpSpPr>
            <a:xfrm>
              <a:off x="5867400" y="0"/>
              <a:ext cx="3276600" cy="5143500"/>
              <a:chOff x="5867400" y="0"/>
              <a:chExt cx="3276600" cy="5143500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13E05591-C4D8-46F8-BA94-41D340DB9248}"/>
                  </a:ext>
                </a:extLst>
              </p:cNvPr>
              <p:cNvSpPr/>
              <p:nvPr/>
            </p:nvSpPr>
            <p:spPr>
              <a:xfrm>
                <a:off x="5867400" y="0"/>
                <a:ext cx="3276600" cy="5143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xmlns="" id="{C49EDEF2-0731-46B1-8992-241461509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2838" y="442844"/>
                <a:ext cx="2555875" cy="4257812"/>
              </a:xfrm>
              <a:prstGeom prst="rect">
                <a:avLst/>
              </a:prstGeom>
            </p:spPr>
          </p:pic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xmlns="" id="{91D62BB9-0C59-4D60-BFD1-D822133E9B19}"/>
                  </a:ext>
                </a:extLst>
              </p:cNvPr>
              <p:cNvSpPr/>
              <p:nvPr/>
            </p:nvSpPr>
            <p:spPr>
              <a:xfrm>
                <a:off x="6434696" y="3179233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xmlns="" id="{9B546917-3F88-485D-BD8E-1A6676BF83FF}"/>
                </a:ext>
              </a:extLst>
            </p:cNvPr>
            <p:cNvSpPr/>
            <p:nvPr/>
          </p:nvSpPr>
          <p:spPr>
            <a:xfrm rot="881421">
              <a:off x="8323125" y="2216453"/>
              <a:ext cx="66605" cy="45719"/>
            </a:xfrm>
            <a:custGeom>
              <a:avLst/>
              <a:gdLst>
                <a:gd name="connsiteX0" fmla="*/ 16492 w 66605"/>
                <a:gd name="connsiteY0" fmla="*/ 0 h 63225"/>
                <a:gd name="connsiteX1" fmla="*/ 66499 w 66605"/>
                <a:gd name="connsiteY1" fmla="*/ 59532 h 63225"/>
                <a:gd name="connsiteX2" fmla="*/ 4586 w 66605"/>
                <a:gd name="connsiteY2" fmla="*/ 57150 h 63225"/>
                <a:gd name="connsiteX3" fmla="*/ 4586 w 66605"/>
                <a:gd name="connsiteY3" fmla="*/ 52388 h 63225"/>
                <a:gd name="connsiteX4" fmla="*/ 16492 w 66605"/>
                <a:gd name="connsiteY4" fmla="*/ 0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05" h="63225">
                  <a:moveTo>
                    <a:pt x="16492" y="0"/>
                  </a:moveTo>
                  <a:cubicBezTo>
                    <a:pt x="42487" y="25003"/>
                    <a:pt x="68483" y="50007"/>
                    <a:pt x="66499" y="59532"/>
                  </a:cubicBezTo>
                  <a:cubicBezTo>
                    <a:pt x="64515" y="69057"/>
                    <a:pt x="4586" y="57150"/>
                    <a:pt x="4586" y="57150"/>
                  </a:cubicBezTo>
                  <a:cubicBezTo>
                    <a:pt x="-5733" y="55959"/>
                    <a:pt x="4586" y="52388"/>
                    <a:pt x="4586" y="52388"/>
                  </a:cubicBezTo>
                  <a:lnTo>
                    <a:pt x="1649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C0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xmlns="" id="{9464B8DA-B12C-494B-A525-606C8F42C834}"/>
                </a:ext>
              </a:extLst>
            </p:cNvPr>
            <p:cNvCxnSpPr>
              <a:cxnSpLocks/>
            </p:cNvCxnSpPr>
            <p:nvPr/>
          </p:nvCxnSpPr>
          <p:spPr>
            <a:xfrm>
              <a:off x="8311701" y="2207391"/>
              <a:ext cx="29967" cy="3192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C841392-E9D4-4739-AFD7-AC4B5C70F173}"/>
              </a:ext>
            </a:extLst>
          </p:cNvPr>
          <p:cNvSpPr/>
          <p:nvPr/>
        </p:nvSpPr>
        <p:spPr>
          <a:xfrm>
            <a:off x="358775" y="411163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Martin Luthers Eltern</a:t>
            </a:r>
            <a:endParaRPr lang="de-DE" sz="2800" dirty="0">
              <a:solidFill>
                <a:srgbClr val="CC2944"/>
              </a:solidFill>
              <a:latin typeface="+mj-l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6C481FAC-CCDD-4463-BCC9-CAA539F91B64}"/>
              </a:ext>
            </a:extLst>
          </p:cNvPr>
          <p:cNvGrpSpPr/>
          <p:nvPr/>
        </p:nvGrpSpPr>
        <p:grpSpPr>
          <a:xfrm>
            <a:off x="669783" y="1105785"/>
            <a:ext cx="4415822" cy="3585922"/>
            <a:chOff x="669783" y="1105785"/>
            <a:chExt cx="4415822" cy="3585922"/>
          </a:xfrm>
        </p:grpSpPr>
        <p:pic>
          <p:nvPicPr>
            <p:cNvPr id="11" name="Picture 2" descr="Картинки по запросу Hans und Margrethe Luther">
              <a:extLst>
                <a:ext uri="{FF2B5EF4-FFF2-40B4-BE49-F238E27FC236}">
                  <a16:creationId xmlns:a16="http://schemas.microsoft.com/office/drawing/2014/main" xmlns="" id="{A2FB4E75-F6D3-4C70-94C9-E06FF1329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9783" y="1105785"/>
              <a:ext cx="2097930" cy="327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Картинки по запросу Hans und Margrethe Luther">
              <a:extLst>
                <a:ext uri="{FF2B5EF4-FFF2-40B4-BE49-F238E27FC236}">
                  <a16:creationId xmlns:a16="http://schemas.microsoft.com/office/drawing/2014/main" xmlns="" id="{D620431E-2929-40B7-8267-2896C079CC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 bwMode="auto">
            <a:xfrm>
              <a:off x="2987675" y="1105785"/>
              <a:ext cx="2097930" cy="327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52E5BDCA-9709-44C2-AD38-4A117E69BE24}"/>
                </a:ext>
              </a:extLst>
            </p:cNvPr>
            <p:cNvSpPr/>
            <p:nvPr/>
          </p:nvSpPr>
          <p:spPr>
            <a:xfrm>
              <a:off x="1116660" y="4383930"/>
              <a:ext cx="12041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/>
                <a:t>Hans Luther</a:t>
              </a:r>
              <a:endParaRPr lang="de-DE" sz="1400" dirty="0">
                <a:ea typeface="Calibri" panose="020F0502020204030204" pitchFamily="34" charset="0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xmlns="" id="{16C6D42F-BA74-49CC-A24D-3FD38C7BFFA6}"/>
                </a:ext>
              </a:extLst>
            </p:cNvPr>
            <p:cNvSpPr/>
            <p:nvPr/>
          </p:nvSpPr>
          <p:spPr>
            <a:xfrm>
              <a:off x="3086700" y="4383929"/>
              <a:ext cx="18998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/>
                <a:t>Margarethe Luther</a:t>
              </a:r>
              <a:r>
                <a:rPr lang="de-DE" sz="1400" dirty="0"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BD8F40C-6ACC-4C3F-ADC6-4849F8D8AA29}"/>
              </a:ext>
            </a:extLst>
          </p:cNvPr>
          <p:cNvSpPr txBox="1"/>
          <p:nvPr/>
        </p:nvSpPr>
        <p:spPr>
          <a:xfrm>
            <a:off x="6479796" y="2620929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CC2944"/>
                </a:solidFill>
                <a:latin typeface="+mj-lt"/>
              </a:rPr>
              <a:t>Möhre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D2577BEA-7ABA-4EF4-AA54-F9FED24E0726}"/>
              </a:ext>
            </a:extLst>
          </p:cNvPr>
          <p:cNvSpPr/>
          <p:nvPr/>
        </p:nvSpPr>
        <p:spPr>
          <a:xfrm>
            <a:off x="6470696" y="2571750"/>
            <a:ext cx="97564" cy="101214"/>
          </a:xfrm>
          <a:prstGeom prst="ellipse">
            <a:avLst/>
          </a:prstGeom>
          <a:solidFill>
            <a:srgbClr val="CC2944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D7E01F3-E321-4574-8B47-AFE0B6B2B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128BB8D-71EF-452A-8F42-41FA4FE6A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A30155-700F-4619-9DD3-A18E6084125F}"/>
              </a:ext>
            </a:extLst>
          </p:cNvPr>
          <p:cNvSpPr txBox="1"/>
          <p:nvPr/>
        </p:nvSpPr>
        <p:spPr>
          <a:xfrm>
            <a:off x="358775" y="411163"/>
            <a:ext cx="50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+mj-lt"/>
              </a:rPr>
              <a:t>Geburtsort und Kindheit</a:t>
            </a:r>
          </a:p>
        </p:txBody>
      </p:sp>
      <p:pic>
        <p:nvPicPr>
          <p:cNvPr id="1028" name="Picture 4" descr="Картинки по запросу martin luther als kind">
            <a:extLst>
              <a:ext uri="{FF2B5EF4-FFF2-40B4-BE49-F238E27FC236}">
                <a16:creationId xmlns:a16="http://schemas.microsoft.com/office/drawing/2014/main" xmlns="" id="{8D57D117-11E5-4626-8D65-C6F760B6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52" y="1127826"/>
            <a:ext cx="3604511" cy="36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4D24BF-6EEE-43A7-AB9B-F3DD8DB7D5F1}"/>
              </a:ext>
            </a:extLst>
          </p:cNvPr>
          <p:cNvSpPr/>
          <p:nvPr/>
        </p:nvSpPr>
        <p:spPr>
          <a:xfrm>
            <a:off x="924997" y="2571750"/>
            <a:ext cx="3329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10. November 1483 </a:t>
            </a:r>
            <a:endParaRPr lang="de-DE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29B33C-A822-45CF-A92C-21BB9AC9C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>
            <a:extLst>
              <a:ext uri="{FF2B5EF4-FFF2-40B4-BE49-F238E27FC236}">
                <a16:creationId xmlns:a16="http://schemas.microsoft.com/office/drawing/2014/main" xmlns="" id="{C7659331-92C7-4CB2-BB5E-AE4BE1C6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411163"/>
            <a:ext cx="4392613" cy="31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EA0C84-8EB8-4571-B766-0EDE21765B86}"/>
              </a:ext>
            </a:extLst>
          </p:cNvPr>
          <p:cNvSpPr txBox="1"/>
          <p:nvPr/>
        </p:nvSpPr>
        <p:spPr>
          <a:xfrm>
            <a:off x="358775" y="411163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CC2944"/>
                </a:solidFill>
                <a:latin typeface="+mj-lt"/>
              </a:rPr>
              <a:t>Familie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011D216-2E04-43A6-9E32-C3A3C5E1A645}"/>
              </a:ext>
            </a:extLst>
          </p:cNvPr>
          <p:cNvSpPr/>
          <p:nvPr/>
        </p:nvSpPr>
        <p:spPr>
          <a:xfrm>
            <a:off x="334783" y="1213146"/>
            <a:ext cx="3599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Bis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</a:rPr>
              <a:t>1490</a:t>
            </a:r>
            <a:r>
              <a:rPr lang="de-DE" sz="1600" dirty="0">
                <a:ea typeface="Calibri" panose="020F0502020204030204" pitchFamily="34" charset="0"/>
              </a:rPr>
              <a:t> bekommt Martin noch drei Schwestern (Elisabeth, Barbara und Dorothea) und einen Bruder Jacob. </a:t>
            </a:r>
            <a:endParaRPr lang="de-DE" sz="1600" dirty="0"/>
          </a:p>
        </p:txBody>
      </p:sp>
      <p:pic>
        <p:nvPicPr>
          <p:cNvPr id="9" name="Picture 4" descr="Картинки по запросу martin luther als kind">
            <a:extLst>
              <a:ext uri="{FF2B5EF4-FFF2-40B4-BE49-F238E27FC236}">
                <a16:creationId xmlns:a16="http://schemas.microsoft.com/office/drawing/2014/main" xmlns="" id="{92FEED2D-D1FE-479C-B77B-1E5770AC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40" y="2322906"/>
            <a:ext cx="2237750" cy="22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7C4BBD-1640-4098-868E-EB0F8BDC1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EA0C84-8EB8-4571-B766-0EDE21765B86}"/>
              </a:ext>
            </a:extLst>
          </p:cNvPr>
          <p:cNvSpPr txBox="1"/>
          <p:nvPr/>
        </p:nvSpPr>
        <p:spPr>
          <a:xfrm>
            <a:off x="358775" y="411163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</a:rPr>
              <a:t>Familie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67D2F46C-F8AB-41E1-9D0E-15D2EFABBC23}"/>
              </a:ext>
            </a:extLst>
          </p:cNvPr>
          <p:cNvGrpSpPr/>
          <p:nvPr/>
        </p:nvGrpSpPr>
        <p:grpSpPr>
          <a:xfrm>
            <a:off x="528895" y="1137683"/>
            <a:ext cx="2214304" cy="3466215"/>
            <a:chOff x="592691" y="1137683"/>
            <a:chExt cx="2214304" cy="3020501"/>
          </a:xfrm>
        </p:grpSpPr>
        <p:pic>
          <p:nvPicPr>
            <p:cNvPr id="3074" name="Picture 2" descr="Похожее изображение">
              <a:extLst>
                <a:ext uri="{FF2B5EF4-FFF2-40B4-BE49-F238E27FC236}">
                  <a16:creationId xmlns:a16="http://schemas.microsoft.com/office/drawing/2014/main" xmlns="" id="{EA9704B8-0401-494D-A13D-96E4F11FC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91" y="1137683"/>
              <a:ext cx="2214304" cy="266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AAB47992-3EC1-4D6F-A31D-9C83B5EEA9C1}"/>
                </a:ext>
              </a:extLst>
            </p:cNvPr>
            <p:cNvSpPr/>
            <p:nvPr/>
          </p:nvSpPr>
          <p:spPr>
            <a:xfrm>
              <a:off x="1097755" y="3850407"/>
              <a:ext cx="12041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/>
                <a:t>Hans Luther</a:t>
              </a:r>
              <a:endParaRPr lang="de-DE" sz="1400" dirty="0">
                <a:ea typeface="Calibri" panose="020F050202020403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FE8DF2B-2702-4E13-B96C-18B092B8701B}"/>
              </a:ext>
            </a:extLst>
          </p:cNvPr>
          <p:cNvGrpSpPr/>
          <p:nvPr/>
        </p:nvGrpSpPr>
        <p:grpSpPr>
          <a:xfrm>
            <a:off x="3316823" y="1137682"/>
            <a:ext cx="2214304" cy="3466216"/>
            <a:chOff x="3316823" y="1137682"/>
            <a:chExt cx="2214304" cy="3020502"/>
          </a:xfrm>
        </p:grpSpPr>
        <p:pic>
          <p:nvPicPr>
            <p:cNvPr id="3076" name="Picture 4" descr="Похожее изображение">
              <a:extLst>
                <a:ext uri="{FF2B5EF4-FFF2-40B4-BE49-F238E27FC236}">
                  <a16:creationId xmlns:a16="http://schemas.microsoft.com/office/drawing/2014/main" xmlns="" id="{3E9BAB47-C637-4FAD-9B01-F5D8AD305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16823" y="1137682"/>
              <a:ext cx="2214304" cy="266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11E2A29D-2AAD-4F1A-B04B-72E8B7D76221}"/>
                </a:ext>
              </a:extLst>
            </p:cNvPr>
            <p:cNvSpPr/>
            <p:nvPr/>
          </p:nvSpPr>
          <p:spPr>
            <a:xfrm>
              <a:off x="3474035" y="3850407"/>
              <a:ext cx="18998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/>
                <a:t>Margarethe Luther</a:t>
              </a:r>
              <a:r>
                <a:rPr lang="de-DE" sz="1400" dirty="0"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967FC39-A896-44A0-8F8F-9344DB32BC1F}"/>
              </a:ext>
            </a:extLst>
          </p:cNvPr>
          <p:cNvSpPr/>
          <p:nvPr/>
        </p:nvSpPr>
        <p:spPr>
          <a:xfrm>
            <a:off x="6274575" y="1137682"/>
            <a:ext cx="2869425" cy="1077218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Sein Vater Hans war Bergarbeiter und seine Mutter kümmerte sich um die kinderreiche Familie. </a:t>
            </a:r>
            <a:endParaRPr lang="de-DE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EE2241-1B0E-4FBA-9D2F-6CAFE9194CC7}"/>
              </a:ext>
            </a:extLst>
          </p:cNvPr>
          <p:cNvSpPr/>
          <p:nvPr/>
        </p:nvSpPr>
        <p:spPr>
          <a:xfrm>
            <a:off x="6274574" y="2774533"/>
            <a:ext cx="2869425" cy="1673150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Da der 11. November, der Tag war und bleibt, an dem die Deutschen noch heute Martins Tag feiern, nannten die Eltern ihren Sohn </a:t>
            </a:r>
            <a:r>
              <a:rPr lang="de-DE" sz="1600" dirty="0">
                <a:solidFill>
                  <a:srgbClr val="CC294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Martin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4CCB547-DD8B-4717-8283-C2E72F248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Mansfeld Martin Luther">
            <a:extLst>
              <a:ext uri="{FF2B5EF4-FFF2-40B4-BE49-F238E27FC236}">
                <a16:creationId xmlns:a16="http://schemas.microsoft.com/office/drawing/2014/main" xmlns="" id="{87CFAF50-8B40-4149-AAA2-311801D9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2A8881A-271B-4C27-A7EE-4B3784082589}"/>
              </a:ext>
            </a:extLst>
          </p:cNvPr>
          <p:cNvSpPr/>
          <p:nvPr/>
        </p:nvSpPr>
        <p:spPr>
          <a:xfrm>
            <a:off x="358775" y="0"/>
            <a:ext cx="2628900" cy="1414130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</a:rPr>
              <a:t>Mansfeld</a:t>
            </a:r>
            <a:endParaRPr lang="en-US" sz="2800" dirty="0">
              <a:latin typeface="+mj-lt"/>
            </a:endParaRPr>
          </a:p>
          <a:p>
            <a:pPr algn="ctr"/>
            <a:r>
              <a:rPr lang="en-US" sz="1600" dirty="0"/>
              <a:t>das </a:t>
            </a:r>
            <a:r>
              <a:rPr lang="en-US" sz="1600" dirty="0" err="1"/>
              <a:t>Elternhaus</a:t>
            </a:r>
            <a:endParaRPr lang="de-DE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5227D1A-351C-4453-9701-39D9F73A3BF0}"/>
              </a:ext>
            </a:extLst>
          </p:cNvPr>
          <p:cNvSpPr/>
          <p:nvPr/>
        </p:nvSpPr>
        <p:spPr>
          <a:xfrm>
            <a:off x="6358270" y="3357582"/>
            <a:ext cx="2785730" cy="1409681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In seiner Kindheit spielte Martin – wie es damals sehr verbreitet war – mit Steckenpferd und Windrad.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6695EE-9062-406B-9665-691613FD8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Mansfeld">
            <a:extLst>
              <a:ext uri="{FF2B5EF4-FFF2-40B4-BE49-F238E27FC236}">
                <a16:creationId xmlns:a16="http://schemas.microsoft.com/office/drawing/2014/main" xmlns="" id="{101D91AA-E743-42D4-9236-974E6EB6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16003"/>
            <a:ext cx="5508625" cy="30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2A8881A-271B-4C27-A7EE-4B3784082589}"/>
              </a:ext>
            </a:extLst>
          </p:cNvPr>
          <p:cNvSpPr/>
          <p:nvPr/>
        </p:nvSpPr>
        <p:spPr>
          <a:xfrm>
            <a:off x="0" y="52747"/>
            <a:ext cx="2628900" cy="1063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C2944"/>
                </a:solidFill>
                <a:latin typeface="+mj-lt"/>
              </a:rPr>
              <a:t>Mansfeld</a:t>
            </a:r>
            <a:endParaRPr lang="en-US" sz="2800" dirty="0">
              <a:solidFill>
                <a:srgbClr val="CC2944"/>
              </a:solidFill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5227D1A-351C-4453-9701-39D9F73A3BF0}"/>
              </a:ext>
            </a:extLst>
          </p:cNvPr>
          <p:cNvSpPr/>
          <p:nvPr/>
        </p:nvSpPr>
        <p:spPr>
          <a:xfrm>
            <a:off x="6358270" y="1116003"/>
            <a:ext cx="2785730" cy="1409681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Mit 14</a:t>
            </a:r>
            <a:r>
              <a:rPr lang="de-DE" sz="1600" dirty="0">
                <a:solidFill>
                  <a:srgbClr val="CC2944"/>
                </a:solidFill>
              </a:rPr>
              <a:t> </a:t>
            </a:r>
            <a:r>
              <a:rPr lang="de-DE" sz="1600" dirty="0"/>
              <a:t>Jahren besuchte Martin eine Schule in Mansfeld. In dieser Schule mussten alle Kinder </a:t>
            </a:r>
            <a:r>
              <a:rPr lang="de-DE" sz="1600" dirty="0">
                <a:solidFill>
                  <a:srgbClr val="CC2944"/>
                </a:solidFill>
              </a:rPr>
              <a:t>Latein sprechen</a:t>
            </a:r>
            <a:r>
              <a:rPr lang="de-DE" sz="1600" dirty="0"/>
              <a:t>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6C04C3A-DD14-46E2-B33A-1B59DDD18151}"/>
              </a:ext>
            </a:extLst>
          </p:cNvPr>
          <p:cNvSpPr/>
          <p:nvPr/>
        </p:nvSpPr>
        <p:spPr>
          <a:xfrm>
            <a:off x="6358269" y="3119569"/>
            <a:ext cx="2785731" cy="1077218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Martin war ein sehr fleißiger und guter Schüler. Er lernte schnell, aber er hatte viele Ängste. </a:t>
            </a:r>
            <a:endParaRPr lang="de-DE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0F0DF0-EF79-4144-B47B-8D748DF41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0833e82f0bed653c24c51ae4094b05f9d7a665b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utsch">
      <a:majorFont>
        <a:latin typeface="Ghostlight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775</Words>
  <Application>Microsoft Office PowerPoint</Application>
  <PresentationFormat>Экран (16:9)</PresentationFormat>
  <Paragraphs>137</Paragraphs>
  <Slides>33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Times New Roman</vt:lpstr>
      <vt:lpstr>Gerbera</vt:lpstr>
      <vt:lpstr>Arial</vt:lpstr>
      <vt:lpstr>Ghostlight</vt:lpstr>
      <vt:lpstr>Symbol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2018-04-05T09:28:58Z</dcterms:created>
  <dcterms:modified xsi:type="dcterms:W3CDTF">2018-04-05T09:29:15Z</dcterms:modified>
</cp:coreProperties>
</file>